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7"/>
  </p:notesMasterIdLst>
  <p:sldIdLst>
    <p:sldId id="256" r:id="rId2"/>
    <p:sldId id="6275" r:id="rId3"/>
    <p:sldId id="6279" r:id="rId4"/>
    <p:sldId id="627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DB14D8A-4E32-4219-D3B7-92A52328080A}" name="Tola Akindolani" initials="TA" userId="S::takindolani@saqa.co.za::c28a5f26-a168-42b9-97ba-12fa927d1d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0"/>
    <a:srgbClr val="049900"/>
    <a:srgbClr val="4472C4"/>
    <a:srgbClr val="FFFFFF"/>
    <a:srgbClr val="C4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930F4-3817-4155-A374-DF024BD88E2D}" v="284" dt="2023-11-27T14:30:43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23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Starr" userId="93af394d-a7a3-4919-80e1-3dd1b98cf3bc" providerId="ADAL" clId="{561930F4-3817-4155-A374-DF024BD88E2D}"/>
    <pc:docChg chg="undo custSel addSld delSld modSld">
      <pc:chgData name="Nadia Starr" userId="93af394d-a7a3-4919-80e1-3dd1b98cf3bc" providerId="ADAL" clId="{561930F4-3817-4155-A374-DF024BD88E2D}" dt="2023-11-27T14:30:43.817" v="767"/>
      <pc:docMkLst>
        <pc:docMk/>
      </pc:docMkLst>
      <pc:sldChg chg="addSp delSp modSp mod">
        <pc:chgData name="Nadia Starr" userId="93af394d-a7a3-4919-80e1-3dd1b98cf3bc" providerId="ADAL" clId="{561930F4-3817-4155-A374-DF024BD88E2D}" dt="2023-11-27T14:28:47.296" v="762" actId="1076"/>
        <pc:sldMkLst>
          <pc:docMk/>
          <pc:sldMk cId="4196875746" sldId="256"/>
        </pc:sldMkLst>
        <pc:spChg chg="mod">
          <ac:chgData name="Nadia Starr" userId="93af394d-a7a3-4919-80e1-3dd1b98cf3bc" providerId="ADAL" clId="{561930F4-3817-4155-A374-DF024BD88E2D}" dt="2023-11-27T14:28:47.296" v="762" actId="1076"/>
          <ac:spMkLst>
            <pc:docMk/>
            <pc:sldMk cId="4196875746" sldId="256"/>
            <ac:spMk id="5" creationId="{7586E2D5-8E37-13FB-8B7D-318C8246E13F}"/>
          </ac:spMkLst>
        </pc:spChg>
        <pc:spChg chg="del">
          <ac:chgData name="Nadia Starr" userId="93af394d-a7a3-4919-80e1-3dd1b98cf3bc" providerId="ADAL" clId="{561930F4-3817-4155-A374-DF024BD88E2D}" dt="2023-11-27T14:28:12.743" v="761" actId="21"/>
          <ac:spMkLst>
            <pc:docMk/>
            <pc:sldMk cId="4196875746" sldId="256"/>
            <ac:spMk id="6" creationId="{03A4A2D9-7501-AB79-C7C7-4A3010A68350}"/>
          </ac:spMkLst>
        </pc:spChg>
        <pc:picChg chg="add mod ord">
          <ac:chgData name="Nadia Starr" userId="93af394d-a7a3-4919-80e1-3dd1b98cf3bc" providerId="ADAL" clId="{561930F4-3817-4155-A374-DF024BD88E2D}" dt="2023-11-27T14:28:06.439" v="760" actId="14100"/>
          <ac:picMkLst>
            <pc:docMk/>
            <pc:sldMk cId="4196875746" sldId="256"/>
            <ac:picMk id="2" creationId="{233F1B4A-E3C1-A3FA-4296-3E3E0EA2FA66}"/>
          </ac:picMkLst>
        </pc:picChg>
      </pc:sldChg>
      <pc:sldChg chg="del">
        <pc:chgData name="Nadia Starr" userId="93af394d-a7a3-4919-80e1-3dd1b98cf3bc" providerId="ADAL" clId="{561930F4-3817-4155-A374-DF024BD88E2D}" dt="2023-11-27T14:28:58.864" v="763" actId="47"/>
        <pc:sldMkLst>
          <pc:docMk/>
          <pc:sldMk cId="1453514624" sldId="6264"/>
        </pc:sldMkLst>
      </pc:sldChg>
      <pc:sldChg chg="addSp delSp modSp mod delAnim modAnim">
        <pc:chgData name="Nadia Starr" userId="93af394d-a7a3-4919-80e1-3dd1b98cf3bc" providerId="ADAL" clId="{561930F4-3817-4155-A374-DF024BD88E2D}" dt="2023-11-27T14:30:43.817" v="767"/>
        <pc:sldMkLst>
          <pc:docMk/>
          <pc:sldMk cId="119075151" sldId="6275"/>
        </pc:sldMkLst>
        <pc:spChg chg="del">
          <ac:chgData name="Nadia Starr" userId="93af394d-a7a3-4919-80e1-3dd1b98cf3bc" providerId="ADAL" clId="{561930F4-3817-4155-A374-DF024BD88E2D}" dt="2023-11-27T12:23:22.020" v="8" actId="21"/>
          <ac:spMkLst>
            <pc:docMk/>
            <pc:sldMk cId="119075151" sldId="6275"/>
            <ac:spMk id="2" creationId="{E62D3DB7-87A1-0557-8B7F-CEB823394042}"/>
          </ac:spMkLst>
        </pc:spChg>
        <pc:spChg chg="del">
          <ac:chgData name="Nadia Starr" userId="93af394d-a7a3-4919-80e1-3dd1b98cf3bc" providerId="ADAL" clId="{561930F4-3817-4155-A374-DF024BD88E2D}" dt="2023-11-27T12:23:24.229" v="9" actId="21"/>
          <ac:spMkLst>
            <pc:docMk/>
            <pc:sldMk cId="119075151" sldId="6275"/>
            <ac:spMk id="3" creationId="{5806B5F2-A055-896B-E983-C2F230740434}"/>
          </ac:spMkLst>
        </pc:spChg>
        <pc:spChg chg="add del mod">
          <ac:chgData name="Nadia Starr" userId="93af394d-a7a3-4919-80e1-3dd1b98cf3bc" providerId="ADAL" clId="{561930F4-3817-4155-A374-DF024BD88E2D}" dt="2023-11-27T14:06:38.510" v="476" actId="478"/>
          <ac:spMkLst>
            <pc:docMk/>
            <pc:sldMk cId="119075151" sldId="6275"/>
            <ac:spMk id="5" creationId="{D46B74FD-0DB9-DDCC-166E-669415C600DE}"/>
          </ac:spMkLst>
        </pc:spChg>
        <pc:spChg chg="add mod">
          <ac:chgData name="Nadia Starr" userId="93af394d-a7a3-4919-80e1-3dd1b98cf3bc" providerId="ADAL" clId="{561930F4-3817-4155-A374-DF024BD88E2D}" dt="2023-11-27T12:24:13.922" v="115" actId="1036"/>
          <ac:spMkLst>
            <pc:docMk/>
            <pc:sldMk cId="119075151" sldId="6275"/>
            <ac:spMk id="7" creationId="{D2A4CD67-D195-A659-1708-45A0609E061E}"/>
          </ac:spMkLst>
        </pc:spChg>
        <pc:spChg chg="add mod">
          <ac:chgData name="Nadia Starr" userId="93af394d-a7a3-4919-80e1-3dd1b98cf3bc" providerId="ADAL" clId="{561930F4-3817-4155-A374-DF024BD88E2D}" dt="2023-11-27T12:24:44.885" v="254" actId="5793"/>
          <ac:spMkLst>
            <pc:docMk/>
            <pc:sldMk cId="119075151" sldId="6275"/>
            <ac:spMk id="8" creationId="{73AA61A3-CEB0-875D-40CC-42B7D2C2E48B}"/>
          </ac:spMkLst>
        </pc:spChg>
        <pc:spChg chg="del">
          <ac:chgData name="Nadia Starr" userId="93af394d-a7a3-4919-80e1-3dd1b98cf3bc" providerId="ADAL" clId="{561930F4-3817-4155-A374-DF024BD88E2D}" dt="2023-11-27T12:23:30.473" v="10" actId="21"/>
          <ac:spMkLst>
            <pc:docMk/>
            <pc:sldMk cId="119075151" sldId="6275"/>
            <ac:spMk id="9" creationId="{DFC6B038-DAC5-FAC5-ED5A-5C6F0323C421}"/>
          </ac:spMkLst>
        </pc:spChg>
        <pc:spChg chg="mod">
          <ac:chgData name="Nadia Starr" userId="93af394d-a7a3-4919-80e1-3dd1b98cf3bc" providerId="ADAL" clId="{561930F4-3817-4155-A374-DF024BD88E2D}" dt="2023-11-27T12:24:19.038" v="116"/>
          <ac:spMkLst>
            <pc:docMk/>
            <pc:sldMk cId="119075151" sldId="6275"/>
            <ac:spMk id="11" creationId="{2B4039E6-1172-6BED-C36F-D11EFDEB2E31}"/>
          </ac:spMkLst>
        </pc:spChg>
        <pc:spChg chg="mod">
          <ac:chgData name="Nadia Starr" userId="93af394d-a7a3-4919-80e1-3dd1b98cf3bc" providerId="ADAL" clId="{561930F4-3817-4155-A374-DF024BD88E2D}" dt="2023-11-27T12:25:00.055" v="297" actId="20577"/>
          <ac:spMkLst>
            <pc:docMk/>
            <pc:sldMk cId="119075151" sldId="6275"/>
            <ac:spMk id="12" creationId="{432C0776-8C72-7F88-F0F7-F8ADCD4AECEA}"/>
          </ac:spMkLst>
        </pc:spChg>
        <pc:spChg chg="mod">
          <ac:chgData name="Nadia Starr" userId="93af394d-a7a3-4919-80e1-3dd1b98cf3bc" providerId="ADAL" clId="{561930F4-3817-4155-A374-DF024BD88E2D}" dt="2023-11-27T12:24:26.695" v="164"/>
          <ac:spMkLst>
            <pc:docMk/>
            <pc:sldMk cId="119075151" sldId="6275"/>
            <ac:spMk id="14" creationId="{D13A056D-D8EF-4009-C747-C056BFDEC48A}"/>
          </ac:spMkLst>
        </pc:spChg>
        <pc:spChg chg="mod">
          <ac:chgData name="Nadia Starr" userId="93af394d-a7a3-4919-80e1-3dd1b98cf3bc" providerId="ADAL" clId="{561930F4-3817-4155-A374-DF024BD88E2D}" dt="2023-11-27T12:24:56.134" v="287" actId="20577"/>
          <ac:spMkLst>
            <pc:docMk/>
            <pc:sldMk cId="119075151" sldId="6275"/>
            <ac:spMk id="15" creationId="{CE798FAA-F3AD-B967-5945-63183A89D677}"/>
          </ac:spMkLst>
        </pc:spChg>
        <pc:spChg chg="add del mod">
          <ac:chgData name="Nadia Starr" userId="93af394d-a7a3-4919-80e1-3dd1b98cf3bc" providerId="ADAL" clId="{561930F4-3817-4155-A374-DF024BD88E2D}" dt="2023-11-27T14:14:34.601" v="617" actId="11529"/>
          <ac:spMkLst>
            <pc:docMk/>
            <pc:sldMk cId="119075151" sldId="6275"/>
            <ac:spMk id="24" creationId="{B4B3E959-564F-284E-8429-AA80F4436A7A}"/>
          </ac:spMkLst>
        </pc:spChg>
        <pc:grpChg chg="add del mod">
          <ac:chgData name="Nadia Starr" userId="93af394d-a7a3-4919-80e1-3dd1b98cf3bc" providerId="ADAL" clId="{561930F4-3817-4155-A374-DF024BD88E2D}" dt="2023-11-27T13:58:03.249" v="438" actId="478"/>
          <ac:grpSpMkLst>
            <pc:docMk/>
            <pc:sldMk cId="119075151" sldId="6275"/>
            <ac:grpSpMk id="6" creationId="{46E3E394-0F2E-C0BD-82F3-5583D163941A}"/>
          </ac:grpSpMkLst>
        </pc:grpChg>
        <pc:grpChg chg="add del mod">
          <ac:chgData name="Nadia Starr" userId="93af394d-a7a3-4919-80e1-3dd1b98cf3bc" providerId="ADAL" clId="{561930F4-3817-4155-A374-DF024BD88E2D}" dt="2023-11-27T14:03:54.253" v="450" actId="478"/>
          <ac:grpSpMkLst>
            <pc:docMk/>
            <pc:sldMk cId="119075151" sldId="6275"/>
            <ac:grpSpMk id="10" creationId="{C7B7EA7D-A663-7ED3-75E6-19BCC0721668}"/>
          </ac:grpSpMkLst>
        </pc:grpChg>
        <pc:grpChg chg="add del mod">
          <ac:chgData name="Nadia Starr" userId="93af394d-a7a3-4919-80e1-3dd1b98cf3bc" providerId="ADAL" clId="{561930F4-3817-4155-A374-DF024BD88E2D}" dt="2023-11-27T14:03:57.052" v="451" actId="478"/>
          <ac:grpSpMkLst>
            <pc:docMk/>
            <pc:sldMk cId="119075151" sldId="6275"/>
            <ac:grpSpMk id="13" creationId="{1F8E8243-B7E9-19EE-910A-34790EDB43C7}"/>
          </ac:grpSpMkLst>
        </pc:grpChg>
        <pc:graphicFrameChg chg="mod modGraphic">
          <ac:chgData name="Nadia Starr" userId="93af394d-a7a3-4919-80e1-3dd1b98cf3bc" providerId="ADAL" clId="{561930F4-3817-4155-A374-DF024BD88E2D}" dt="2023-11-27T14:20:36.213" v="678"/>
          <ac:graphicFrameMkLst>
            <pc:docMk/>
            <pc:sldMk cId="119075151" sldId="6275"/>
            <ac:graphicFrameMk id="4" creationId="{CA6DBDB5-7C95-1C3F-5ECF-D09BCF84B5FE}"/>
          </ac:graphicFrameMkLst>
        </pc:graphicFrameChg>
        <pc:picChg chg="add del mod">
          <ac:chgData name="Nadia Starr" userId="93af394d-a7a3-4919-80e1-3dd1b98cf3bc" providerId="ADAL" clId="{561930F4-3817-4155-A374-DF024BD88E2D}" dt="2023-11-27T14:02:07.276" v="444" actId="478"/>
          <ac:picMkLst>
            <pc:docMk/>
            <pc:sldMk cId="119075151" sldId="6275"/>
            <ac:picMk id="17" creationId="{4DA3B4F7-0CE6-BC47-3997-1E586724F806}"/>
          </ac:picMkLst>
        </pc:picChg>
        <pc:picChg chg="add del mod">
          <ac:chgData name="Nadia Starr" userId="93af394d-a7a3-4919-80e1-3dd1b98cf3bc" providerId="ADAL" clId="{561930F4-3817-4155-A374-DF024BD88E2D}" dt="2023-11-27T14:06:33.619" v="473" actId="478"/>
          <ac:picMkLst>
            <pc:docMk/>
            <pc:sldMk cId="119075151" sldId="6275"/>
            <ac:picMk id="19" creationId="{84A6FBA1-0C60-31FF-42E0-9B0C71AB2063}"/>
          </ac:picMkLst>
        </pc:picChg>
        <pc:picChg chg="add del mod">
          <ac:chgData name="Nadia Starr" userId="93af394d-a7a3-4919-80e1-3dd1b98cf3bc" providerId="ADAL" clId="{561930F4-3817-4155-A374-DF024BD88E2D}" dt="2023-11-27T14:06:35.002" v="474" actId="478"/>
          <ac:picMkLst>
            <pc:docMk/>
            <pc:sldMk cId="119075151" sldId="6275"/>
            <ac:picMk id="21" creationId="{27FC7C52-30F0-66AF-8A48-01968697CC1B}"/>
          </ac:picMkLst>
        </pc:picChg>
        <pc:picChg chg="add del mod">
          <ac:chgData name="Nadia Starr" userId="93af394d-a7a3-4919-80e1-3dd1b98cf3bc" providerId="ADAL" clId="{561930F4-3817-4155-A374-DF024BD88E2D}" dt="2023-11-27T14:06:36.496" v="475" actId="478"/>
          <ac:picMkLst>
            <pc:docMk/>
            <pc:sldMk cId="119075151" sldId="6275"/>
            <ac:picMk id="23" creationId="{6EB61F67-A7D3-1A12-B3A1-2A8FF37B861C}"/>
          </ac:picMkLst>
        </pc:picChg>
        <pc:picChg chg="add mod">
          <ac:chgData name="Nadia Starr" userId="93af394d-a7a3-4919-80e1-3dd1b98cf3bc" providerId="ADAL" clId="{561930F4-3817-4155-A374-DF024BD88E2D}" dt="2023-11-27T14:21:00.197" v="680" actId="1076"/>
          <ac:picMkLst>
            <pc:docMk/>
            <pc:sldMk cId="119075151" sldId="6275"/>
            <ac:picMk id="26" creationId="{A9F70078-D814-2E61-C10E-AD8B20C2D9B4}"/>
          </ac:picMkLst>
        </pc:picChg>
      </pc:sldChg>
      <pc:sldChg chg="del">
        <pc:chgData name="Nadia Starr" userId="93af394d-a7a3-4919-80e1-3dd1b98cf3bc" providerId="ADAL" clId="{561930F4-3817-4155-A374-DF024BD88E2D}" dt="2023-11-27T14:05:53.608" v="471" actId="47"/>
        <pc:sldMkLst>
          <pc:docMk/>
          <pc:sldMk cId="2580289493" sldId="6276"/>
        </pc:sldMkLst>
      </pc:sldChg>
      <pc:sldChg chg="modSp mod">
        <pc:chgData name="Nadia Starr" userId="93af394d-a7a3-4919-80e1-3dd1b98cf3bc" providerId="ADAL" clId="{561930F4-3817-4155-A374-DF024BD88E2D}" dt="2023-11-27T14:25:12.980" v="751" actId="20577"/>
        <pc:sldMkLst>
          <pc:docMk/>
          <pc:sldMk cId="1468789448" sldId="6277"/>
        </pc:sldMkLst>
        <pc:spChg chg="mod">
          <ac:chgData name="Nadia Starr" userId="93af394d-a7a3-4919-80e1-3dd1b98cf3bc" providerId="ADAL" clId="{561930F4-3817-4155-A374-DF024BD88E2D}" dt="2023-11-27T14:25:12.980" v="751" actId="20577"/>
          <ac:spMkLst>
            <pc:docMk/>
            <pc:sldMk cId="1468789448" sldId="6277"/>
            <ac:spMk id="2" creationId="{DDEB87D6-856B-F099-533C-4AC12D09BCBE}"/>
          </ac:spMkLst>
        </pc:spChg>
        <pc:spChg chg="mod">
          <ac:chgData name="Nadia Starr" userId="93af394d-a7a3-4919-80e1-3dd1b98cf3bc" providerId="ADAL" clId="{561930F4-3817-4155-A374-DF024BD88E2D}" dt="2023-11-27T14:24:39.108" v="741" actId="5793"/>
          <ac:spMkLst>
            <pc:docMk/>
            <pc:sldMk cId="1468789448" sldId="6277"/>
            <ac:spMk id="3" creationId="{39989993-C711-3B02-60AD-DD60DA354E76}"/>
          </ac:spMkLst>
        </pc:spChg>
      </pc:sldChg>
      <pc:sldChg chg="del">
        <pc:chgData name="Nadia Starr" userId="93af394d-a7a3-4919-80e1-3dd1b98cf3bc" providerId="ADAL" clId="{561930F4-3817-4155-A374-DF024BD88E2D}" dt="2023-11-27T14:25:25.897" v="752" actId="47"/>
        <pc:sldMkLst>
          <pc:docMk/>
          <pc:sldMk cId="3257016657" sldId="6278"/>
        </pc:sldMkLst>
      </pc:sldChg>
      <pc:sldChg chg="delSp modSp add mod delAnim modAnim">
        <pc:chgData name="Nadia Starr" userId="93af394d-a7a3-4919-80e1-3dd1b98cf3bc" providerId="ADAL" clId="{561930F4-3817-4155-A374-DF024BD88E2D}" dt="2023-11-27T14:24:15.927" v="718"/>
        <pc:sldMkLst>
          <pc:docMk/>
          <pc:sldMk cId="2219972529" sldId="6279"/>
        </pc:sldMkLst>
        <pc:spChg chg="mod ord">
          <ac:chgData name="Nadia Starr" userId="93af394d-a7a3-4919-80e1-3dd1b98cf3bc" providerId="ADAL" clId="{561930F4-3817-4155-A374-DF024BD88E2D}" dt="2023-11-27T14:23:59.720" v="716" actId="14100"/>
          <ac:spMkLst>
            <pc:docMk/>
            <pc:sldMk cId="2219972529" sldId="6279"/>
            <ac:spMk id="5" creationId="{D46B74FD-0DB9-DDCC-166E-669415C600DE}"/>
          </ac:spMkLst>
        </pc:spChg>
        <pc:graphicFrameChg chg="del">
          <ac:chgData name="Nadia Starr" userId="93af394d-a7a3-4919-80e1-3dd1b98cf3bc" providerId="ADAL" clId="{561930F4-3817-4155-A374-DF024BD88E2D}" dt="2023-11-27T14:22:00.817" v="683" actId="478"/>
          <ac:graphicFrameMkLst>
            <pc:docMk/>
            <pc:sldMk cId="2219972529" sldId="6279"/>
            <ac:graphicFrameMk id="4" creationId="{CA6DBDB5-7C95-1C3F-5ECF-D09BCF84B5FE}"/>
          </ac:graphicFrameMkLst>
        </pc:graphicFrameChg>
        <pc:picChg chg="mod">
          <ac:chgData name="Nadia Starr" userId="93af394d-a7a3-4919-80e1-3dd1b98cf3bc" providerId="ADAL" clId="{561930F4-3817-4155-A374-DF024BD88E2D}" dt="2023-11-27T14:23:44.004" v="708" actId="1076"/>
          <ac:picMkLst>
            <pc:docMk/>
            <pc:sldMk cId="2219972529" sldId="6279"/>
            <ac:picMk id="19" creationId="{84A6FBA1-0C60-31FF-42E0-9B0C71AB2063}"/>
          </ac:picMkLst>
        </pc:picChg>
        <pc:picChg chg="mod">
          <ac:chgData name="Nadia Starr" userId="93af394d-a7a3-4919-80e1-3dd1b98cf3bc" providerId="ADAL" clId="{561930F4-3817-4155-A374-DF024BD88E2D}" dt="2023-11-27T14:23:17.086" v="703" actId="14100"/>
          <ac:picMkLst>
            <pc:docMk/>
            <pc:sldMk cId="2219972529" sldId="6279"/>
            <ac:picMk id="21" creationId="{27FC7C52-30F0-66AF-8A48-01968697CC1B}"/>
          </ac:picMkLst>
        </pc:picChg>
        <pc:picChg chg="mod">
          <ac:chgData name="Nadia Starr" userId="93af394d-a7a3-4919-80e1-3dd1b98cf3bc" providerId="ADAL" clId="{561930F4-3817-4155-A374-DF024BD88E2D}" dt="2023-11-27T14:23:09.420" v="700" actId="1076"/>
          <ac:picMkLst>
            <pc:docMk/>
            <pc:sldMk cId="2219972529" sldId="6279"/>
            <ac:picMk id="23" creationId="{6EB61F67-A7D3-1A12-B3A1-2A8FF37B861C}"/>
          </ac:picMkLst>
        </pc:picChg>
      </pc:sldChg>
      <pc:sldMasterChg chg="delSldLayout">
        <pc:chgData name="Nadia Starr" userId="93af394d-a7a3-4919-80e1-3dd1b98cf3bc" providerId="ADAL" clId="{561930F4-3817-4155-A374-DF024BD88E2D}" dt="2023-11-27T14:28:58.864" v="763" actId="47"/>
        <pc:sldMasterMkLst>
          <pc:docMk/>
          <pc:sldMasterMk cId="1921548091" sldId="2147483738"/>
        </pc:sldMasterMkLst>
        <pc:sldLayoutChg chg="del">
          <pc:chgData name="Nadia Starr" userId="93af394d-a7a3-4919-80e1-3dd1b98cf3bc" providerId="ADAL" clId="{561930F4-3817-4155-A374-DF024BD88E2D}" dt="2023-11-27T14:28:58.864" v="763" actId="47"/>
          <pc:sldLayoutMkLst>
            <pc:docMk/>
            <pc:sldMasterMk cId="1921548091" sldId="2147483738"/>
            <pc:sldLayoutMk cId="3225793840" sldId="214748373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982BF-8E5F-4FBC-BA82-B87DC8D1E538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A87DC3BA-7F57-4C3D-879A-927940B62C53}">
      <dgm:prSet phldrT="[Text]"/>
      <dgm:spPr/>
      <dgm:t>
        <a:bodyPr/>
        <a:lstStyle/>
        <a:p>
          <a:r>
            <a:rPr lang="en-GB" dirty="0"/>
            <a:t>NQF Act </a:t>
          </a:r>
        </a:p>
        <a:p>
          <a:r>
            <a:rPr lang="en-GB" dirty="0"/>
            <a:t>2008</a:t>
          </a:r>
          <a:endParaRPr lang="en-ZA" dirty="0"/>
        </a:p>
      </dgm:t>
    </dgm:pt>
    <dgm:pt modelId="{ABE33B13-FB2C-4627-9C17-6F67A8BB5CF4}" type="parTrans" cxnId="{0A6AD38F-8541-4923-90A8-A32442D7DC10}">
      <dgm:prSet/>
      <dgm:spPr/>
      <dgm:t>
        <a:bodyPr/>
        <a:lstStyle/>
        <a:p>
          <a:endParaRPr lang="en-ZA"/>
        </a:p>
      </dgm:t>
    </dgm:pt>
    <dgm:pt modelId="{35DAF982-ECBC-422D-94A2-91CAEF581D09}" type="sibTrans" cxnId="{0A6AD38F-8541-4923-90A8-A32442D7DC10}">
      <dgm:prSet/>
      <dgm:spPr/>
      <dgm:t>
        <a:bodyPr/>
        <a:lstStyle/>
        <a:p>
          <a:endParaRPr lang="en-ZA"/>
        </a:p>
      </dgm:t>
    </dgm:pt>
    <dgm:pt modelId="{456246BE-8C0C-4E64-B103-61C9C68E7CE5}">
      <dgm:prSet phldrT="[Text]" custT="1"/>
      <dgm:spPr/>
      <dgm:t>
        <a:bodyPr/>
        <a:lstStyle/>
        <a:p>
          <a:r>
            <a:rPr lang="en-GB" sz="1400" dirty="0"/>
            <a:t>Qualification </a:t>
          </a:r>
          <a:r>
            <a:rPr lang="en-GB" sz="1400" i="1" dirty="0"/>
            <a:t>means a registered qualification </a:t>
          </a:r>
          <a:r>
            <a:rPr lang="en-GB" sz="1400" dirty="0"/>
            <a:t>and all qualifications must be registered on NQF </a:t>
          </a:r>
        </a:p>
      </dgm:t>
    </dgm:pt>
    <dgm:pt modelId="{D16E6248-C2D8-4544-AB50-3C87A904D850}" type="parTrans" cxnId="{77934A39-4AD5-40DA-BDB0-358C38918AB8}">
      <dgm:prSet/>
      <dgm:spPr/>
      <dgm:t>
        <a:bodyPr/>
        <a:lstStyle/>
        <a:p>
          <a:endParaRPr lang="en-ZA"/>
        </a:p>
      </dgm:t>
    </dgm:pt>
    <dgm:pt modelId="{D9695B8A-47D4-4E89-86AF-EC427A67E5AF}" type="sibTrans" cxnId="{77934A39-4AD5-40DA-BDB0-358C38918AB8}">
      <dgm:prSet/>
      <dgm:spPr/>
      <dgm:t>
        <a:bodyPr/>
        <a:lstStyle/>
        <a:p>
          <a:endParaRPr lang="en-ZA"/>
        </a:p>
      </dgm:t>
    </dgm:pt>
    <dgm:pt modelId="{E0A59633-B3E2-4D2F-AE51-38E60A881CF3}">
      <dgm:prSet phldrT="[Text]" custT="1"/>
      <dgm:spPr/>
      <dgm:t>
        <a:bodyPr/>
        <a:lstStyle/>
        <a:p>
          <a:r>
            <a:rPr lang="en-GB" sz="1400" dirty="0"/>
            <a:t>National qualifications must be quality assured by one of 3 Quality Councils </a:t>
          </a:r>
        </a:p>
      </dgm:t>
    </dgm:pt>
    <dgm:pt modelId="{19EA2360-61B2-40F0-92FB-1634360B7A90}" type="parTrans" cxnId="{9B1573BA-1AC2-43A3-8654-7A15853225A1}">
      <dgm:prSet/>
      <dgm:spPr/>
      <dgm:t>
        <a:bodyPr/>
        <a:lstStyle/>
        <a:p>
          <a:endParaRPr lang="en-ZA"/>
        </a:p>
      </dgm:t>
    </dgm:pt>
    <dgm:pt modelId="{2259D7F6-F5D7-4C6D-95A4-E991FD432C0C}" type="sibTrans" cxnId="{9B1573BA-1AC2-43A3-8654-7A15853225A1}">
      <dgm:prSet/>
      <dgm:spPr/>
      <dgm:t>
        <a:bodyPr/>
        <a:lstStyle/>
        <a:p>
          <a:endParaRPr lang="en-ZA"/>
        </a:p>
      </dgm:t>
    </dgm:pt>
    <dgm:pt modelId="{64C5137E-3330-4765-AB70-93C8D7B74B37}">
      <dgm:prSet phldrT="[Text]"/>
      <dgm:spPr/>
      <dgm:t>
        <a:bodyPr/>
        <a:lstStyle/>
        <a:p>
          <a:r>
            <a:rPr lang="en-GB" dirty="0"/>
            <a:t>NQF Amendment 2019</a:t>
          </a:r>
          <a:endParaRPr lang="en-ZA" dirty="0"/>
        </a:p>
      </dgm:t>
    </dgm:pt>
    <dgm:pt modelId="{6DF67B8A-AC35-4B1A-A06D-9AEADAC403E8}" type="parTrans" cxnId="{2596CC6D-B2F7-47BB-82DD-1CCADF679B4C}">
      <dgm:prSet/>
      <dgm:spPr/>
      <dgm:t>
        <a:bodyPr/>
        <a:lstStyle/>
        <a:p>
          <a:endParaRPr lang="en-ZA"/>
        </a:p>
      </dgm:t>
    </dgm:pt>
    <dgm:pt modelId="{FAB05D63-2FBE-4779-84C6-8F1316506E3E}" type="sibTrans" cxnId="{2596CC6D-B2F7-47BB-82DD-1CCADF679B4C}">
      <dgm:prSet/>
      <dgm:spPr/>
      <dgm:t>
        <a:bodyPr/>
        <a:lstStyle/>
        <a:p>
          <a:endParaRPr lang="en-ZA"/>
        </a:p>
      </dgm:t>
    </dgm:pt>
    <dgm:pt modelId="{3B53E3F1-4B35-4FB2-8A7D-F1A3DA4A7F5D}">
      <dgm:prSet phldrT="[Text]" custT="1"/>
      <dgm:spPr/>
      <dgm:t>
        <a:bodyPr/>
        <a:lstStyle/>
        <a:p>
          <a:r>
            <a:rPr lang="en-GB" sz="1400" dirty="0">
              <a:solidFill>
                <a:srgbClr val="00B050"/>
              </a:solidFill>
            </a:rPr>
            <a:t>Misrepresented qualification is one “</a:t>
          </a:r>
          <a:r>
            <a:rPr lang="en-GB" sz="1400" i="1" dirty="0">
              <a:solidFill>
                <a:srgbClr val="00B050"/>
              </a:solidFill>
            </a:rPr>
            <a:t>which is not authentic</a:t>
          </a:r>
          <a:r>
            <a:rPr lang="en-GB" sz="1400" dirty="0">
              <a:solidFill>
                <a:srgbClr val="00B050"/>
              </a:solidFill>
            </a:rPr>
            <a:t>”</a:t>
          </a:r>
          <a:endParaRPr lang="en-ZA" sz="1400" dirty="0">
            <a:solidFill>
              <a:srgbClr val="00B050"/>
            </a:solidFill>
          </a:endParaRPr>
        </a:p>
      </dgm:t>
    </dgm:pt>
    <dgm:pt modelId="{CBDFEF16-43DA-4848-869D-B4200866B0B7}" type="parTrans" cxnId="{B2BB6FDA-D922-4DBC-AD51-AE01698F0680}">
      <dgm:prSet/>
      <dgm:spPr/>
      <dgm:t>
        <a:bodyPr/>
        <a:lstStyle/>
        <a:p>
          <a:endParaRPr lang="en-ZA"/>
        </a:p>
      </dgm:t>
    </dgm:pt>
    <dgm:pt modelId="{D88225D8-F061-47CB-9B71-86C1CFF3775E}" type="sibTrans" cxnId="{B2BB6FDA-D922-4DBC-AD51-AE01698F0680}">
      <dgm:prSet/>
      <dgm:spPr/>
      <dgm:t>
        <a:bodyPr/>
        <a:lstStyle/>
        <a:p>
          <a:endParaRPr lang="en-ZA"/>
        </a:p>
      </dgm:t>
    </dgm:pt>
    <dgm:pt modelId="{2BE69518-2624-4C05-8A99-4823FB3FFE26}">
      <dgm:prSet phldrT="[Text]" custT="1"/>
      <dgm:spPr/>
      <dgm:t>
        <a:bodyPr/>
        <a:lstStyle/>
        <a:p>
          <a:r>
            <a:rPr lang="en-GB" sz="1400" dirty="0"/>
            <a:t>Provide an evaluation and advisory service for Foreign qualifications consistent with this Act </a:t>
          </a:r>
        </a:p>
      </dgm:t>
    </dgm:pt>
    <dgm:pt modelId="{3193491B-3578-46C3-8FD5-D574E39BA75E}" type="parTrans" cxnId="{1383F953-BAD9-4259-B87D-67AC4A698A55}">
      <dgm:prSet/>
      <dgm:spPr/>
      <dgm:t>
        <a:bodyPr/>
        <a:lstStyle/>
        <a:p>
          <a:endParaRPr lang="en-ZA"/>
        </a:p>
      </dgm:t>
    </dgm:pt>
    <dgm:pt modelId="{44D368AC-02D5-44F4-8F48-FA6CD6897927}" type="sibTrans" cxnId="{1383F953-BAD9-4259-B87D-67AC4A698A55}">
      <dgm:prSet/>
      <dgm:spPr/>
      <dgm:t>
        <a:bodyPr/>
        <a:lstStyle/>
        <a:p>
          <a:endParaRPr lang="en-ZA"/>
        </a:p>
      </dgm:t>
    </dgm:pt>
    <dgm:pt modelId="{80ACA19E-E394-4489-8423-15817D65097D}">
      <dgm:prSet phldrT="[Text]"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Provides for NQF, SAQA and Quality Councils</a:t>
          </a:r>
          <a:endParaRPr lang="en-ZA" sz="1400" dirty="0">
            <a:solidFill>
              <a:schemeClr val="tx1"/>
            </a:solidFill>
          </a:endParaRPr>
        </a:p>
      </dgm:t>
    </dgm:pt>
    <dgm:pt modelId="{5328373A-9471-47FE-BE42-986F5109A297}" type="parTrans" cxnId="{B15B7A81-CC4B-460C-B029-4257A0F2B4B6}">
      <dgm:prSet/>
      <dgm:spPr/>
      <dgm:t>
        <a:bodyPr/>
        <a:lstStyle/>
        <a:p>
          <a:endParaRPr lang="en-ZA"/>
        </a:p>
      </dgm:t>
    </dgm:pt>
    <dgm:pt modelId="{54729C37-59AE-4299-A5C9-91D8797674CA}" type="sibTrans" cxnId="{B15B7A81-CC4B-460C-B029-4257A0F2B4B6}">
      <dgm:prSet/>
      <dgm:spPr/>
      <dgm:t>
        <a:bodyPr/>
        <a:lstStyle/>
        <a:p>
          <a:endParaRPr lang="en-ZA"/>
        </a:p>
      </dgm:t>
    </dgm:pt>
    <dgm:pt modelId="{04B6490C-5225-4180-A910-9C04D9DD8D0D}">
      <dgm:prSet phldrT="[Text]" custT="1"/>
      <dgm:spPr/>
      <dgm:t>
        <a:bodyPr/>
        <a:lstStyle/>
        <a:p>
          <a:r>
            <a:rPr lang="en-GB" sz="1400" dirty="0">
              <a:solidFill>
                <a:schemeClr val="tx1"/>
              </a:solidFill>
            </a:rPr>
            <a:t>Objectives of integration; access and mobility, quality and redress, contribute to personal, social and economic development</a:t>
          </a:r>
          <a:endParaRPr lang="en-ZA" sz="1400" dirty="0">
            <a:solidFill>
              <a:schemeClr val="tx1"/>
            </a:solidFill>
          </a:endParaRPr>
        </a:p>
      </dgm:t>
    </dgm:pt>
    <dgm:pt modelId="{95FBD13F-80CC-4B4F-894F-4412131432A4}" type="parTrans" cxnId="{541CA9F4-152E-4483-9734-7691270C5ED8}">
      <dgm:prSet/>
      <dgm:spPr/>
      <dgm:t>
        <a:bodyPr/>
        <a:lstStyle/>
        <a:p>
          <a:endParaRPr lang="en-ZA"/>
        </a:p>
      </dgm:t>
    </dgm:pt>
    <dgm:pt modelId="{8BCFCBC8-497E-4DC3-ADC5-1EB3DE1589DD}" type="sibTrans" cxnId="{541CA9F4-152E-4483-9734-7691270C5ED8}">
      <dgm:prSet/>
      <dgm:spPr/>
      <dgm:t>
        <a:bodyPr/>
        <a:lstStyle/>
        <a:p>
          <a:endParaRPr lang="en-ZA"/>
        </a:p>
      </dgm:t>
    </dgm:pt>
    <dgm:pt modelId="{F091DAC1-B944-4CDB-8B81-26415A074945}">
      <dgm:prSet phldrT="[Text]" custT="1"/>
      <dgm:spPr/>
      <dgm:t>
        <a:bodyPr/>
        <a:lstStyle/>
        <a:p>
          <a:r>
            <a:rPr lang="en-GB" sz="1400" dirty="0">
              <a:solidFill>
                <a:srgbClr val="00B050"/>
              </a:solidFill>
            </a:rPr>
            <a:t>Authentic FQ is </a:t>
          </a:r>
        </a:p>
        <a:p>
          <a:r>
            <a:rPr lang="en-GB" sz="1400" dirty="0">
              <a:solidFill>
                <a:srgbClr val="00B050"/>
              </a:solidFill>
            </a:rPr>
            <a:t>1) lawfully obtained and </a:t>
          </a:r>
        </a:p>
        <a:p>
          <a:r>
            <a:rPr lang="en-GB" sz="1400" dirty="0">
              <a:solidFill>
                <a:srgbClr val="00B050"/>
              </a:solidFill>
            </a:rPr>
            <a:t>2) evaluated by SAQA</a:t>
          </a:r>
          <a:endParaRPr lang="en-ZA" sz="1400" dirty="0">
            <a:solidFill>
              <a:srgbClr val="00B050"/>
            </a:solidFill>
          </a:endParaRPr>
        </a:p>
      </dgm:t>
    </dgm:pt>
    <dgm:pt modelId="{ECB1F473-9E32-47E4-8946-23717D7F3719}" type="parTrans" cxnId="{A7E818C0-760B-4816-9750-FA2EBBB5A6CE}">
      <dgm:prSet/>
      <dgm:spPr/>
      <dgm:t>
        <a:bodyPr/>
        <a:lstStyle/>
        <a:p>
          <a:endParaRPr lang="en-ZA"/>
        </a:p>
      </dgm:t>
    </dgm:pt>
    <dgm:pt modelId="{6E3BAF09-5860-46C2-8A39-D3C0CEBFA31A}" type="sibTrans" cxnId="{A7E818C0-760B-4816-9750-FA2EBBB5A6CE}">
      <dgm:prSet/>
      <dgm:spPr/>
      <dgm:t>
        <a:bodyPr/>
        <a:lstStyle/>
        <a:p>
          <a:endParaRPr lang="en-ZA"/>
        </a:p>
      </dgm:t>
    </dgm:pt>
    <dgm:pt modelId="{E0CB2E43-5BED-4C77-9060-BD193B683AC1}">
      <dgm:prSet phldrT="[Text]" custT="1"/>
      <dgm:spPr/>
      <dgm:t>
        <a:bodyPr/>
        <a:lstStyle/>
        <a:p>
          <a:r>
            <a:rPr lang="en-GB" sz="1400" dirty="0">
              <a:solidFill>
                <a:srgbClr val="00B050"/>
              </a:solidFill>
            </a:rPr>
            <a:t>Authentic national qualification is: </a:t>
          </a:r>
        </a:p>
        <a:p>
          <a:r>
            <a:rPr lang="en-GB" sz="1400" dirty="0">
              <a:solidFill>
                <a:srgbClr val="00B050"/>
              </a:solidFill>
            </a:rPr>
            <a:t>1) Registered on NQF</a:t>
          </a:r>
        </a:p>
        <a:p>
          <a:r>
            <a:rPr lang="en-GB" sz="1400" dirty="0">
              <a:solidFill>
                <a:srgbClr val="00B050"/>
              </a:solidFill>
            </a:rPr>
            <a:t>2) Accredited institution </a:t>
          </a:r>
        </a:p>
        <a:p>
          <a:r>
            <a:rPr lang="en-GB" sz="1400" dirty="0">
              <a:solidFill>
                <a:srgbClr val="00B050"/>
              </a:solidFill>
            </a:rPr>
            <a:t>3) Lawfully obtained</a:t>
          </a:r>
        </a:p>
      </dgm:t>
    </dgm:pt>
    <dgm:pt modelId="{B5F024A7-2B1F-4FC0-96DC-E0AF7CA5F71F}" type="parTrans" cxnId="{1AE4BCBF-F8EF-46D7-AE1F-E2C13151CD15}">
      <dgm:prSet/>
      <dgm:spPr/>
      <dgm:t>
        <a:bodyPr/>
        <a:lstStyle/>
        <a:p>
          <a:endParaRPr lang="en-ZA"/>
        </a:p>
      </dgm:t>
    </dgm:pt>
    <dgm:pt modelId="{AEC3A455-53F6-491C-8BA8-DEE57C8AAFF9}" type="sibTrans" cxnId="{1AE4BCBF-F8EF-46D7-AE1F-E2C13151CD15}">
      <dgm:prSet/>
      <dgm:spPr/>
      <dgm:t>
        <a:bodyPr/>
        <a:lstStyle/>
        <a:p>
          <a:endParaRPr lang="en-ZA"/>
        </a:p>
      </dgm:t>
    </dgm:pt>
    <dgm:pt modelId="{AB80F29F-8BBB-41FE-A5AB-66B3472566B7}">
      <dgm:prSet phldrT="[Text]" custT="1"/>
      <dgm:spPr/>
      <dgm:t>
        <a:bodyPr/>
        <a:lstStyle/>
        <a:p>
          <a:r>
            <a:rPr lang="en-GB" sz="1400" dirty="0">
              <a:solidFill>
                <a:srgbClr val="00B050"/>
              </a:solidFill>
            </a:rPr>
            <a:t>Maintain a separate register of professional designations;</a:t>
          </a:r>
          <a:endParaRPr lang="en-ZA" sz="1400" dirty="0">
            <a:solidFill>
              <a:srgbClr val="00B050"/>
            </a:solidFill>
          </a:endParaRPr>
        </a:p>
      </dgm:t>
    </dgm:pt>
    <dgm:pt modelId="{3B49B50C-185D-40F7-BA12-824F621A089B}" type="parTrans" cxnId="{D5437604-CDC6-4A78-A959-279027F3553D}">
      <dgm:prSet/>
      <dgm:spPr/>
      <dgm:t>
        <a:bodyPr/>
        <a:lstStyle/>
        <a:p>
          <a:endParaRPr lang="en-ZA"/>
        </a:p>
      </dgm:t>
    </dgm:pt>
    <dgm:pt modelId="{7F0967CB-B439-4E08-BDFA-EE8EDFCBCE52}" type="sibTrans" cxnId="{D5437604-CDC6-4A78-A959-279027F3553D}">
      <dgm:prSet/>
      <dgm:spPr/>
      <dgm:t>
        <a:bodyPr/>
        <a:lstStyle/>
        <a:p>
          <a:endParaRPr lang="en-ZA"/>
        </a:p>
      </dgm:t>
    </dgm:pt>
    <dgm:pt modelId="{814B7307-4EEE-4AF0-AFE9-9478CBA88391}">
      <dgm:prSet phldrT="[Text]" custT="1"/>
      <dgm:spPr/>
      <dgm:t>
        <a:bodyPr/>
        <a:lstStyle/>
        <a:p>
          <a:r>
            <a:rPr lang="en-GB" sz="1400" dirty="0">
              <a:solidFill>
                <a:srgbClr val="00B050"/>
              </a:solidFill>
            </a:rPr>
            <a:t>To misrepresent is an offence that attracts penalty and referral (where prescribed)</a:t>
          </a:r>
          <a:endParaRPr lang="en-ZA" sz="1400" dirty="0">
            <a:solidFill>
              <a:srgbClr val="00B050"/>
            </a:solidFill>
          </a:endParaRPr>
        </a:p>
      </dgm:t>
    </dgm:pt>
    <dgm:pt modelId="{3D010A13-4BB5-4E2A-BF26-0FFE57FA3811}" type="parTrans" cxnId="{0B941F38-5373-4002-94A1-022EE18E0A73}">
      <dgm:prSet/>
      <dgm:spPr/>
      <dgm:t>
        <a:bodyPr/>
        <a:lstStyle/>
        <a:p>
          <a:endParaRPr lang="en-ZA"/>
        </a:p>
      </dgm:t>
    </dgm:pt>
    <dgm:pt modelId="{50C9FFA9-DD2D-4CA1-BF1A-863E895E1B02}" type="sibTrans" cxnId="{0B941F38-5373-4002-94A1-022EE18E0A73}">
      <dgm:prSet/>
      <dgm:spPr/>
      <dgm:t>
        <a:bodyPr/>
        <a:lstStyle/>
        <a:p>
          <a:endParaRPr lang="en-ZA"/>
        </a:p>
      </dgm:t>
    </dgm:pt>
    <dgm:pt modelId="{D1CFB9B5-3B03-4399-90B6-F1C0DFBA7705}" type="pres">
      <dgm:prSet presAssocID="{0F8982BF-8E5F-4FBC-BA82-B87DC8D1E53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1D8BC1-97D6-4C67-9861-37998E7AD9B7}" type="pres">
      <dgm:prSet presAssocID="{A87DC3BA-7F57-4C3D-879A-927940B62C53}" presName="root" presStyleCnt="0"/>
      <dgm:spPr/>
    </dgm:pt>
    <dgm:pt modelId="{067953E6-4A25-4F4E-9B1F-E00A723BC5E2}" type="pres">
      <dgm:prSet presAssocID="{A87DC3BA-7F57-4C3D-879A-927940B62C53}" presName="rootComposite" presStyleCnt="0"/>
      <dgm:spPr/>
    </dgm:pt>
    <dgm:pt modelId="{26C01A98-84D9-4E78-834B-E3F716E52DD7}" type="pres">
      <dgm:prSet presAssocID="{A87DC3BA-7F57-4C3D-879A-927940B62C53}" presName="rootText" presStyleLbl="node1" presStyleIdx="0" presStyleCnt="2" custScaleX="155541" custScaleY="112242"/>
      <dgm:spPr/>
    </dgm:pt>
    <dgm:pt modelId="{6FC6ABE8-F15F-442A-9484-65DDF437AA96}" type="pres">
      <dgm:prSet presAssocID="{A87DC3BA-7F57-4C3D-879A-927940B62C53}" presName="rootConnector" presStyleLbl="node1" presStyleIdx="0" presStyleCnt="2"/>
      <dgm:spPr/>
    </dgm:pt>
    <dgm:pt modelId="{A385FE33-8037-4C42-B629-53D8F65ACE48}" type="pres">
      <dgm:prSet presAssocID="{A87DC3BA-7F57-4C3D-879A-927940B62C53}" presName="childShape" presStyleCnt="0"/>
      <dgm:spPr/>
    </dgm:pt>
    <dgm:pt modelId="{836B7E1D-9254-470C-BFB0-4AB1044BB2D6}" type="pres">
      <dgm:prSet presAssocID="{5328373A-9471-47FE-BE42-986F5109A297}" presName="Name13" presStyleLbl="parChTrans1D2" presStyleIdx="0" presStyleCnt="10"/>
      <dgm:spPr/>
    </dgm:pt>
    <dgm:pt modelId="{91507C2B-2C39-4045-947D-513B8BD6FA3C}" type="pres">
      <dgm:prSet presAssocID="{80ACA19E-E394-4489-8423-15817D65097D}" presName="childText" presStyleLbl="bgAcc1" presStyleIdx="0" presStyleCnt="10" custScaleX="212293" custScaleY="101477" custLinFactNeighborY="-1680">
        <dgm:presLayoutVars>
          <dgm:bulletEnabled val="1"/>
        </dgm:presLayoutVars>
      </dgm:prSet>
      <dgm:spPr/>
    </dgm:pt>
    <dgm:pt modelId="{9871B927-F18B-473A-8A6F-1FCF75359B09}" type="pres">
      <dgm:prSet presAssocID="{95FBD13F-80CC-4B4F-894F-4412131432A4}" presName="Name13" presStyleLbl="parChTrans1D2" presStyleIdx="1" presStyleCnt="10"/>
      <dgm:spPr/>
    </dgm:pt>
    <dgm:pt modelId="{BF722A13-F064-4C9A-B8CA-0A9AA193696D}" type="pres">
      <dgm:prSet presAssocID="{04B6490C-5225-4180-A910-9C04D9DD8D0D}" presName="childText" presStyleLbl="bgAcc1" presStyleIdx="1" presStyleCnt="10" custScaleX="215702" custScaleY="101467">
        <dgm:presLayoutVars>
          <dgm:bulletEnabled val="1"/>
        </dgm:presLayoutVars>
      </dgm:prSet>
      <dgm:spPr/>
    </dgm:pt>
    <dgm:pt modelId="{37A1988F-8BB4-4A62-8B49-5BA88E791C91}" type="pres">
      <dgm:prSet presAssocID="{D16E6248-C2D8-4544-AB50-3C87A904D850}" presName="Name13" presStyleLbl="parChTrans1D2" presStyleIdx="2" presStyleCnt="10"/>
      <dgm:spPr/>
    </dgm:pt>
    <dgm:pt modelId="{C90DF507-8394-402B-B001-195B46E1B6F6}" type="pres">
      <dgm:prSet presAssocID="{456246BE-8C0C-4E64-B103-61C9C68E7CE5}" presName="childText" presStyleLbl="bgAcc1" presStyleIdx="2" presStyleCnt="10" custScaleX="217199" custScaleY="147611">
        <dgm:presLayoutVars>
          <dgm:bulletEnabled val="1"/>
        </dgm:presLayoutVars>
      </dgm:prSet>
      <dgm:spPr/>
    </dgm:pt>
    <dgm:pt modelId="{5F38EE34-833A-4F23-B5E0-1FD12126C050}" type="pres">
      <dgm:prSet presAssocID="{19EA2360-61B2-40F0-92FB-1634360B7A90}" presName="Name13" presStyleLbl="parChTrans1D2" presStyleIdx="3" presStyleCnt="10"/>
      <dgm:spPr/>
    </dgm:pt>
    <dgm:pt modelId="{2C310308-FC3B-44CA-95DA-1CCAD32C8874}" type="pres">
      <dgm:prSet presAssocID="{E0A59633-B3E2-4D2F-AE51-38E60A881CF3}" presName="childText" presStyleLbl="bgAcc1" presStyleIdx="3" presStyleCnt="10" custScaleX="213929" custScaleY="118320">
        <dgm:presLayoutVars>
          <dgm:bulletEnabled val="1"/>
        </dgm:presLayoutVars>
      </dgm:prSet>
      <dgm:spPr/>
    </dgm:pt>
    <dgm:pt modelId="{F79DF8C6-B97B-4D34-A114-B12976D32FF7}" type="pres">
      <dgm:prSet presAssocID="{3193491B-3578-46C3-8FD5-D574E39BA75E}" presName="Name13" presStyleLbl="parChTrans1D2" presStyleIdx="4" presStyleCnt="10"/>
      <dgm:spPr/>
    </dgm:pt>
    <dgm:pt modelId="{326595A7-AA8D-4A0D-A52C-D6A22B648C4B}" type="pres">
      <dgm:prSet presAssocID="{2BE69518-2624-4C05-8A99-4823FB3FFE26}" presName="childText" presStyleLbl="bgAcc1" presStyleIdx="4" presStyleCnt="10" custScaleX="214297" custScaleY="126055">
        <dgm:presLayoutVars>
          <dgm:bulletEnabled val="1"/>
        </dgm:presLayoutVars>
      </dgm:prSet>
      <dgm:spPr/>
    </dgm:pt>
    <dgm:pt modelId="{5F88927C-E50E-42DA-A903-9802D1E7AF5A}" type="pres">
      <dgm:prSet presAssocID="{64C5137E-3330-4765-AB70-93C8D7B74B37}" presName="root" presStyleCnt="0"/>
      <dgm:spPr/>
    </dgm:pt>
    <dgm:pt modelId="{D0D2B97A-3CD8-46DE-BE76-1B7936EAF16D}" type="pres">
      <dgm:prSet presAssocID="{64C5137E-3330-4765-AB70-93C8D7B74B37}" presName="rootComposite" presStyleCnt="0"/>
      <dgm:spPr/>
    </dgm:pt>
    <dgm:pt modelId="{9E8F3FB4-16BC-48D5-8595-C20D04B0E4C3}" type="pres">
      <dgm:prSet presAssocID="{64C5137E-3330-4765-AB70-93C8D7B74B37}" presName="rootText" presStyleLbl="node1" presStyleIdx="1" presStyleCnt="2" custScaleX="141248" custScaleY="113822"/>
      <dgm:spPr/>
    </dgm:pt>
    <dgm:pt modelId="{A84F4D7D-823B-4A93-91B6-81E8D0FCED37}" type="pres">
      <dgm:prSet presAssocID="{64C5137E-3330-4765-AB70-93C8D7B74B37}" presName="rootConnector" presStyleLbl="node1" presStyleIdx="1" presStyleCnt="2"/>
      <dgm:spPr/>
    </dgm:pt>
    <dgm:pt modelId="{0E1D148D-0195-4A8D-938A-005D9F6AD812}" type="pres">
      <dgm:prSet presAssocID="{64C5137E-3330-4765-AB70-93C8D7B74B37}" presName="childShape" presStyleCnt="0"/>
      <dgm:spPr/>
    </dgm:pt>
    <dgm:pt modelId="{FCD3D6FB-AF23-40CF-8870-AF10085A6ABE}" type="pres">
      <dgm:prSet presAssocID="{B5F024A7-2B1F-4FC0-96DC-E0AF7CA5F71F}" presName="Name13" presStyleLbl="parChTrans1D2" presStyleIdx="5" presStyleCnt="10"/>
      <dgm:spPr/>
    </dgm:pt>
    <dgm:pt modelId="{8E5AE429-3042-4618-BCEA-17D88407344E}" type="pres">
      <dgm:prSet presAssocID="{E0CB2E43-5BED-4C77-9060-BD193B683AC1}" presName="childText" presStyleLbl="bgAcc1" presStyleIdx="5" presStyleCnt="10" custScaleX="218534" custScaleY="177178" custLinFactNeighborX="1883" custLinFactNeighborY="16342">
        <dgm:presLayoutVars>
          <dgm:bulletEnabled val="1"/>
        </dgm:presLayoutVars>
      </dgm:prSet>
      <dgm:spPr/>
    </dgm:pt>
    <dgm:pt modelId="{079B2A3E-3C24-4489-82AA-445D26F9B97D}" type="pres">
      <dgm:prSet presAssocID="{ECB1F473-9E32-47E4-8946-23717D7F3719}" presName="Name13" presStyleLbl="parChTrans1D2" presStyleIdx="6" presStyleCnt="10"/>
      <dgm:spPr/>
    </dgm:pt>
    <dgm:pt modelId="{4D56F68C-7F8D-4FAF-B509-50A861E8483D}" type="pres">
      <dgm:prSet presAssocID="{F091DAC1-B944-4CDB-8B81-26415A074945}" presName="childText" presStyleLbl="bgAcc1" presStyleIdx="6" presStyleCnt="10" custScaleX="209585" custScaleY="118279" custLinFactNeighborX="5715">
        <dgm:presLayoutVars>
          <dgm:bulletEnabled val="1"/>
        </dgm:presLayoutVars>
      </dgm:prSet>
      <dgm:spPr/>
    </dgm:pt>
    <dgm:pt modelId="{B4481842-0711-4575-8EC9-604CEFB5C884}" type="pres">
      <dgm:prSet presAssocID="{CBDFEF16-43DA-4848-869D-B4200866B0B7}" presName="Name13" presStyleLbl="parChTrans1D2" presStyleIdx="7" presStyleCnt="10"/>
      <dgm:spPr/>
    </dgm:pt>
    <dgm:pt modelId="{5BC0F371-D697-4EB0-A998-B76CCFF250DE}" type="pres">
      <dgm:prSet presAssocID="{3B53E3F1-4B35-4FB2-8A7D-F1A3DA4A7F5D}" presName="childText" presStyleLbl="bgAcc1" presStyleIdx="7" presStyleCnt="10" custScaleX="210141" custLinFactNeighborX="5715">
        <dgm:presLayoutVars>
          <dgm:bulletEnabled val="1"/>
        </dgm:presLayoutVars>
      </dgm:prSet>
      <dgm:spPr/>
    </dgm:pt>
    <dgm:pt modelId="{79A6A7DE-12AB-4402-B382-317302A5B5FF}" type="pres">
      <dgm:prSet presAssocID="{3D010A13-4BB5-4E2A-BF26-0FFE57FA3811}" presName="Name13" presStyleLbl="parChTrans1D2" presStyleIdx="8" presStyleCnt="10"/>
      <dgm:spPr/>
    </dgm:pt>
    <dgm:pt modelId="{FB5AD1D0-F751-4E26-9EA1-4A446B48C9F7}" type="pres">
      <dgm:prSet presAssocID="{814B7307-4EEE-4AF0-AFE9-9478CBA88391}" presName="childText" presStyleLbl="bgAcc1" presStyleIdx="8" presStyleCnt="10" custScaleX="207683" custScaleY="101875" custLinFactNeighborX="8921">
        <dgm:presLayoutVars>
          <dgm:bulletEnabled val="1"/>
        </dgm:presLayoutVars>
      </dgm:prSet>
      <dgm:spPr/>
    </dgm:pt>
    <dgm:pt modelId="{673F8526-7C50-453C-A368-E070E0BB326B}" type="pres">
      <dgm:prSet presAssocID="{3B49B50C-185D-40F7-BA12-824F621A089B}" presName="Name13" presStyleLbl="parChTrans1D2" presStyleIdx="9" presStyleCnt="10"/>
      <dgm:spPr/>
    </dgm:pt>
    <dgm:pt modelId="{3F148F19-1EAE-42B4-A4CA-6FA6EC7FB2CE}" type="pres">
      <dgm:prSet presAssocID="{AB80F29F-8BBB-41FE-A5AB-66B3472566B7}" presName="childText" presStyleLbl="bgAcc1" presStyleIdx="9" presStyleCnt="10" custScaleX="215096" custLinFactNeighborX="6350">
        <dgm:presLayoutVars>
          <dgm:bulletEnabled val="1"/>
        </dgm:presLayoutVars>
      </dgm:prSet>
      <dgm:spPr/>
    </dgm:pt>
  </dgm:ptLst>
  <dgm:cxnLst>
    <dgm:cxn modelId="{D5437604-CDC6-4A78-A959-279027F3553D}" srcId="{64C5137E-3330-4765-AB70-93C8D7B74B37}" destId="{AB80F29F-8BBB-41FE-A5AB-66B3472566B7}" srcOrd="4" destOrd="0" parTransId="{3B49B50C-185D-40F7-BA12-824F621A089B}" sibTransId="{7F0967CB-B439-4E08-BDFA-EE8EDFCBCE52}"/>
    <dgm:cxn modelId="{9E6A7107-2FD8-4B1C-A690-E7670A2BAA8A}" type="presOf" srcId="{A87DC3BA-7F57-4C3D-879A-927940B62C53}" destId="{26C01A98-84D9-4E78-834B-E3F716E52DD7}" srcOrd="0" destOrd="0" presId="urn:microsoft.com/office/officeart/2005/8/layout/hierarchy3"/>
    <dgm:cxn modelId="{0A444A24-D16D-4838-A7F0-C200387CF789}" type="presOf" srcId="{D16E6248-C2D8-4544-AB50-3C87A904D850}" destId="{37A1988F-8BB4-4A62-8B49-5BA88E791C91}" srcOrd="0" destOrd="0" presId="urn:microsoft.com/office/officeart/2005/8/layout/hierarchy3"/>
    <dgm:cxn modelId="{5F57F933-4C5C-466A-BE1F-6FD096270421}" type="presOf" srcId="{814B7307-4EEE-4AF0-AFE9-9478CBA88391}" destId="{FB5AD1D0-F751-4E26-9EA1-4A446B48C9F7}" srcOrd="0" destOrd="0" presId="urn:microsoft.com/office/officeart/2005/8/layout/hierarchy3"/>
    <dgm:cxn modelId="{C077C535-B3EA-47E9-BD7C-F88CFE9BF062}" type="presOf" srcId="{E0CB2E43-5BED-4C77-9060-BD193B683AC1}" destId="{8E5AE429-3042-4618-BCEA-17D88407344E}" srcOrd="0" destOrd="0" presId="urn:microsoft.com/office/officeart/2005/8/layout/hierarchy3"/>
    <dgm:cxn modelId="{D7E3BD36-EA18-4928-9F01-96439060FC9E}" type="presOf" srcId="{ECB1F473-9E32-47E4-8946-23717D7F3719}" destId="{079B2A3E-3C24-4489-82AA-445D26F9B97D}" srcOrd="0" destOrd="0" presId="urn:microsoft.com/office/officeart/2005/8/layout/hierarchy3"/>
    <dgm:cxn modelId="{0B941F38-5373-4002-94A1-022EE18E0A73}" srcId="{64C5137E-3330-4765-AB70-93C8D7B74B37}" destId="{814B7307-4EEE-4AF0-AFE9-9478CBA88391}" srcOrd="3" destOrd="0" parTransId="{3D010A13-4BB5-4E2A-BF26-0FFE57FA3811}" sibTransId="{50C9FFA9-DD2D-4CA1-BF1A-863E895E1B02}"/>
    <dgm:cxn modelId="{77934A39-4AD5-40DA-BDB0-358C38918AB8}" srcId="{A87DC3BA-7F57-4C3D-879A-927940B62C53}" destId="{456246BE-8C0C-4E64-B103-61C9C68E7CE5}" srcOrd="2" destOrd="0" parTransId="{D16E6248-C2D8-4544-AB50-3C87A904D850}" sibTransId="{D9695B8A-47D4-4E89-86AF-EC427A67E5AF}"/>
    <dgm:cxn modelId="{3B412C41-33B2-435E-953E-B34A922CAC91}" type="presOf" srcId="{456246BE-8C0C-4E64-B103-61C9C68E7CE5}" destId="{C90DF507-8394-402B-B001-195B46E1B6F6}" srcOrd="0" destOrd="0" presId="urn:microsoft.com/office/officeart/2005/8/layout/hierarchy3"/>
    <dgm:cxn modelId="{59063445-F150-446E-A5CA-F628B57A539D}" type="presOf" srcId="{3193491B-3578-46C3-8FD5-D574E39BA75E}" destId="{F79DF8C6-B97B-4D34-A114-B12976D32FF7}" srcOrd="0" destOrd="0" presId="urn:microsoft.com/office/officeart/2005/8/layout/hierarchy3"/>
    <dgm:cxn modelId="{C43D6C67-0D9E-4498-9CF7-62C640319196}" type="presOf" srcId="{5328373A-9471-47FE-BE42-986F5109A297}" destId="{836B7E1D-9254-470C-BFB0-4AB1044BB2D6}" srcOrd="0" destOrd="0" presId="urn:microsoft.com/office/officeart/2005/8/layout/hierarchy3"/>
    <dgm:cxn modelId="{5E01EA67-6DD0-400E-A8AE-443A5FA30436}" type="presOf" srcId="{3B53E3F1-4B35-4FB2-8A7D-F1A3DA4A7F5D}" destId="{5BC0F371-D697-4EB0-A998-B76CCFF250DE}" srcOrd="0" destOrd="0" presId="urn:microsoft.com/office/officeart/2005/8/layout/hierarchy3"/>
    <dgm:cxn modelId="{C55A4F48-6EF8-4A89-A67C-5736CA582786}" type="presOf" srcId="{F091DAC1-B944-4CDB-8B81-26415A074945}" destId="{4D56F68C-7F8D-4FAF-B509-50A861E8483D}" srcOrd="0" destOrd="0" presId="urn:microsoft.com/office/officeart/2005/8/layout/hierarchy3"/>
    <dgm:cxn modelId="{0129BD4C-00B9-42C0-AF72-8FB5EB06877E}" type="presOf" srcId="{0F8982BF-8E5F-4FBC-BA82-B87DC8D1E538}" destId="{D1CFB9B5-3B03-4399-90B6-F1C0DFBA7705}" srcOrd="0" destOrd="0" presId="urn:microsoft.com/office/officeart/2005/8/layout/hierarchy3"/>
    <dgm:cxn modelId="{2596CC6D-B2F7-47BB-82DD-1CCADF679B4C}" srcId="{0F8982BF-8E5F-4FBC-BA82-B87DC8D1E538}" destId="{64C5137E-3330-4765-AB70-93C8D7B74B37}" srcOrd="1" destOrd="0" parTransId="{6DF67B8A-AC35-4B1A-A06D-9AEADAC403E8}" sibTransId="{FAB05D63-2FBE-4779-84C6-8F1316506E3E}"/>
    <dgm:cxn modelId="{1383F953-BAD9-4259-B87D-67AC4A698A55}" srcId="{A87DC3BA-7F57-4C3D-879A-927940B62C53}" destId="{2BE69518-2624-4C05-8A99-4823FB3FFE26}" srcOrd="4" destOrd="0" parTransId="{3193491B-3578-46C3-8FD5-D574E39BA75E}" sibTransId="{44D368AC-02D5-44F4-8F48-FA6CD6897927}"/>
    <dgm:cxn modelId="{7B4AA774-DE8F-4FFC-A555-E955EAD33B39}" type="presOf" srcId="{CBDFEF16-43DA-4848-869D-B4200866B0B7}" destId="{B4481842-0711-4575-8EC9-604CEFB5C884}" srcOrd="0" destOrd="0" presId="urn:microsoft.com/office/officeart/2005/8/layout/hierarchy3"/>
    <dgm:cxn modelId="{A5392D7B-2C67-4CF1-93C5-74D82991E358}" type="presOf" srcId="{64C5137E-3330-4765-AB70-93C8D7B74B37}" destId="{A84F4D7D-823B-4A93-91B6-81E8D0FCED37}" srcOrd="1" destOrd="0" presId="urn:microsoft.com/office/officeart/2005/8/layout/hierarchy3"/>
    <dgm:cxn modelId="{22D5257D-EFA8-4FFD-8247-D5A230570F87}" type="presOf" srcId="{80ACA19E-E394-4489-8423-15817D65097D}" destId="{91507C2B-2C39-4045-947D-513B8BD6FA3C}" srcOrd="0" destOrd="0" presId="urn:microsoft.com/office/officeart/2005/8/layout/hierarchy3"/>
    <dgm:cxn modelId="{B15B7A81-CC4B-460C-B029-4257A0F2B4B6}" srcId="{A87DC3BA-7F57-4C3D-879A-927940B62C53}" destId="{80ACA19E-E394-4489-8423-15817D65097D}" srcOrd="0" destOrd="0" parTransId="{5328373A-9471-47FE-BE42-986F5109A297}" sibTransId="{54729C37-59AE-4299-A5C9-91D8797674CA}"/>
    <dgm:cxn modelId="{9424488D-39DE-4F2B-82E7-54600456901F}" type="presOf" srcId="{AB80F29F-8BBB-41FE-A5AB-66B3472566B7}" destId="{3F148F19-1EAE-42B4-A4CA-6FA6EC7FB2CE}" srcOrd="0" destOrd="0" presId="urn:microsoft.com/office/officeart/2005/8/layout/hierarchy3"/>
    <dgm:cxn modelId="{E36B8E8D-93A7-4A88-871A-861318E510AF}" type="presOf" srcId="{64C5137E-3330-4765-AB70-93C8D7B74B37}" destId="{9E8F3FB4-16BC-48D5-8595-C20D04B0E4C3}" srcOrd="0" destOrd="0" presId="urn:microsoft.com/office/officeart/2005/8/layout/hierarchy3"/>
    <dgm:cxn modelId="{0A6AD38F-8541-4923-90A8-A32442D7DC10}" srcId="{0F8982BF-8E5F-4FBC-BA82-B87DC8D1E538}" destId="{A87DC3BA-7F57-4C3D-879A-927940B62C53}" srcOrd="0" destOrd="0" parTransId="{ABE33B13-FB2C-4627-9C17-6F67A8BB5CF4}" sibTransId="{35DAF982-ECBC-422D-94A2-91CAEF581D09}"/>
    <dgm:cxn modelId="{D2EE6E98-0719-419C-9B45-DFC0195744A5}" type="presOf" srcId="{95FBD13F-80CC-4B4F-894F-4412131432A4}" destId="{9871B927-F18B-473A-8A6F-1FCF75359B09}" srcOrd="0" destOrd="0" presId="urn:microsoft.com/office/officeart/2005/8/layout/hierarchy3"/>
    <dgm:cxn modelId="{9472039D-E4F0-4CBF-A738-1F30CAFCA3F0}" type="presOf" srcId="{04B6490C-5225-4180-A910-9C04D9DD8D0D}" destId="{BF722A13-F064-4C9A-B8CA-0A9AA193696D}" srcOrd="0" destOrd="0" presId="urn:microsoft.com/office/officeart/2005/8/layout/hierarchy3"/>
    <dgm:cxn modelId="{9452E2B7-6099-47EE-9106-8FE149B73BE9}" type="presOf" srcId="{3B49B50C-185D-40F7-BA12-824F621A089B}" destId="{673F8526-7C50-453C-A368-E070E0BB326B}" srcOrd="0" destOrd="0" presId="urn:microsoft.com/office/officeart/2005/8/layout/hierarchy3"/>
    <dgm:cxn modelId="{360253BA-3AB4-40C1-A09E-73E9AEA442FD}" type="presOf" srcId="{A87DC3BA-7F57-4C3D-879A-927940B62C53}" destId="{6FC6ABE8-F15F-442A-9484-65DDF437AA96}" srcOrd="1" destOrd="0" presId="urn:microsoft.com/office/officeart/2005/8/layout/hierarchy3"/>
    <dgm:cxn modelId="{9B1573BA-1AC2-43A3-8654-7A15853225A1}" srcId="{A87DC3BA-7F57-4C3D-879A-927940B62C53}" destId="{E0A59633-B3E2-4D2F-AE51-38E60A881CF3}" srcOrd="3" destOrd="0" parTransId="{19EA2360-61B2-40F0-92FB-1634360B7A90}" sibTransId="{2259D7F6-F5D7-4C6D-95A4-E991FD432C0C}"/>
    <dgm:cxn modelId="{4C8F9EBA-7C6E-4161-8383-10EC51F17509}" type="presOf" srcId="{3D010A13-4BB5-4E2A-BF26-0FFE57FA3811}" destId="{79A6A7DE-12AB-4402-B382-317302A5B5FF}" srcOrd="0" destOrd="0" presId="urn:microsoft.com/office/officeart/2005/8/layout/hierarchy3"/>
    <dgm:cxn modelId="{1AE4BCBF-F8EF-46D7-AE1F-E2C13151CD15}" srcId="{64C5137E-3330-4765-AB70-93C8D7B74B37}" destId="{E0CB2E43-5BED-4C77-9060-BD193B683AC1}" srcOrd="0" destOrd="0" parTransId="{B5F024A7-2B1F-4FC0-96DC-E0AF7CA5F71F}" sibTransId="{AEC3A455-53F6-491C-8BA8-DEE57C8AAFF9}"/>
    <dgm:cxn modelId="{A7E818C0-760B-4816-9750-FA2EBBB5A6CE}" srcId="{64C5137E-3330-4765-AB70-93C8D7B74B37}" destId="{F091DAC1-B944-4CDB-8B81-26415A074945}" srcOrd="1" destOrd="0" parTransId="{ECB1F473-9E32-47E4-8946-23717D7F3719}" sibTransId="{6E3BAF09-5860-46C2-8A39-D3C0CEBFA31A}"/>
    <dgm:cxn modelId="{54107FC5-E6FA-4FF7-9516-AF8848916D26}" type="presOf" srcId="{2BE69518-2624-4C05-8A99-4823FB3FFE26}" destId="{326595A7-AA8D-4A0D-A52C-D6A22B648C4B}" srcOrd="0" destOrd="0" presId="urn:microsoft.com/office/officeart/2005/8/layout/hierarchy3"/>
    <dgm:cxn modelId="{8DB254CB-F955-46EA-A93D-567A3E6CC092}" type="presOf" srcId="{B5F024A7-2B1F-4FC0-96DC-E0AF7CA5F71F}" destId="{FCD3D6FB-AF23-40CF-8870-AF10085A6ABE}" srcOrd="0" destOrd="0" presId="urn:microsoft.com/office/officeart/2005/8/layout/hierarchy3"/>
    <dgm:cxn modelId="{A90038CF-9F72-4181-B3C6-7F7FE2AAF9FD}" type="presOf" srcId="{E0A59633-B3E2-4D2F-AE51-38E60A881CF3}" destId="{2C310308-FC3B-44CA-95DA-1CCAD32C8874}" srcOrd="0" destOrd="0" presId="urn:microsoft.com/office/officeart/2005/8/layout/hierarchy3"/>
    <dgm:cxn modelId="{B2BB6FDA-D922-4DBC-AD51-AE01698F0680}" srcId="{64C5137E-3330-4765-AB70-93C8D7B74B37}" destId="{3B53E3F1-4B35-4FB2-8A7D-F1A3DA4A7F5D}" srcOrd="2" destOrd="0" parTransId="{CBDFEF16-43DA-4848-869D-B4200866B0B7}" sibTransId="{D88225D8-F061-47CB-9B71-86C1CFF3775E}"/>
    <dgm:cxn modelId="{2D4455E4-14FC-4542-B6EE-C4C63444DE42}" type="presOf" srcId="{19EA2360-61B2-40F0-92FB-1634360B7A90}" destId="{5F38EE34-833A-4F23-B5E0-1FD12126C050}" srcOrd="0" destOrd="0" presId="urn:microsoft.com/office/officeart/2005/8/layout/hierarchy3"/>
    <dgm:cxn modelId="{541CA9F4-152E-4483-9734-7691270C5ED8}" srcId="{A87DC3BA-7F57-4C3D-879A-927940B62C53}" destId="{04B6490C-5225-4180-A910-9C04D9DD8D0D}" srcOrd="1" destOrd="0" parTransId="{95FBD13F-80CC-4B4F-894F-4412131432A4}" sibTransId="{8BCFCBC8-497E-4DC3-ADC5-1EB3DE1589DD}"/>
    <dgm:cxn modelId="{D3F9A84B-C527-44F8-AEE7-6AC123BA07AF}" type="presParOf" srcId="{D1CFB9B5-3B03-4399-90B6-F1C0DFBA7705}" destId="{CB1D8BC1-97D6-4C67-9861-37998E7AD9B7}" srcOrd="0" destOrd="0" presId="urn:microsoft.com/office/officeart/2005/8/layout/hierarchy3"/>
    <dgm:cxn modelId="{EC712203-8B9C-499B-B8BF-2FF271AC6592}" type="presParOf" srcId="{CB1D8BC1-97D6-4C67-9861-37998E7AD9B7}" destId="{067953E6-4A25-4F4E-9B1F-E00A723BC5E2}" srcOrd="0" destOrd="0" presId="urn:microsoft.com/office/officeart/2005/8/layout/hierarchy3"/>
    <dgm:cxn modelId="{89A02BAC-5077-415F-BF2B-D9C6DBFBE066}" type="presParOf" srcId="{067953E6-4A25-4F4E-9B1F-E00A723BC5E2}" destId="{26C01A98-84D9-4E78-834B-E3F716E52DD7}" srcOrd="0" destOrd="0" presId="urn:microsoft.com/office/officeart/2005/8/layout/hierarchy3"/>
    <dgm:cxn modelId="{2EF9FC11-1121-4475-BC74-4B96B1F2D9E8}" type="presParOf" srcId="{067953E6-4A25-4F4E-9B1F-E00A723BC5E2}" destId="{6FC6ABE8-F15F-442A-9484-65DDF437AA96}" srcOrd="1" destOrd="0" presId="urn:microsoft.com/office/officeart/2005/8/layout/hierarchy3"/>
    <dgm:cxn modelId="{9A3766CB-3B71-4A2A-A20A-E6B7CF26C66F}" type="presParOf" srcId="{CB1D8BC1-97D6-4C67-9861-37998E7AD9B7}" destId="{A385FE33-8037-4C42-B629-53D8F65ACE48}" srcOrd="1" destOrd="0" presId="urn:microsoft.com/office/officeart/2005/8/layout/hierarchy3"/>
    <dgm:cxn modelId="{BDA5FC50-036D-4982-85C6-CF147323423E}" type="presParOf" srcId="{A385FE33-8037-4C42-B629-53D8F65ACE48}" destId="{836B7E1D-9254-470C-BFB0-4AB1044BB2D6}" srcOrd="0" destOrd="0" presId="urn:microsoft.com/office/officeart/2005/8/layout/hierarchy3"/>
    <dgm:cxn modelId="{EF9BCD82-4790-4728-AAEE-192978E88F4C}" type="presParOf" srcId="{A385FE33-8037-4C42-B629-53D8F65ACE48}" destId="{91507C2B-2C39-4045-947D-513B8BD6FA3C}" srcOrd="1" destOrd="0" presId="urn:microsoft.com/office/officeart/2005/8/layout/hierarchy3"/>
    <dgm:cxn modelId="{5DA602B2-52A2-4786-9689-E35F97B40C8D}" type="presParOf" srcId="{A385FE33-8037-4C42-B629-53D8F65ACE48}" destId="{9871B927-F18B-473A-8A6F-1FCF75359B09}" srcOrd="2" destOrd="0" presId="urn:microsoft.com/office/officeart/2005/8/layout/hierarchy3"/>
    <dgm:cxn modelId="{03A63B8E-707F-4C86-A368-6B347CC9AB65}" type="presParOf" srcId="{A385FE33-8037-4C42-B629-53D8F65ACE48}" destId="{BF722A13-F064-4C9A-B8CA-0A9AA193696D}" srcOrd="3" destOrd="0" presId="urn:microsoft.com/office/officeart/2005/8/layout/hierarchy3"/>
    <dgm:cxn modelId="{3AF88527-92A4-4513-8DDC-AD811AB8B06D}" type="presParOf" srcId="{A385FE33-8037-4C42-B629-53D8F65ACE48}" destId="{37A1988F-8BB4-4A62-8B49-5BA88E791C91}" srcOrd="4" destOrd="0" presId="urn:microsoft.com/office/officeart/2005/8/layout/hierarchy3"/>
    <dgm:cxn modelId="{9211EE11-4DCA-46DB-A894-0A42EB9DECAC}" type="presParOf" srcId="{A385FE33-8037-4C42-B629-53D8F65ACE48}" destId="{C90DF507-8394-402B-B001-195B46E1B6F6}" srcOrd="5" destOrd="0" presId="urn:microsoft.com/office/officeart/2005/8/layout/hierarchy3"/>
    <dgm:cxn modelId="{4C9E686B-CB15-4D03-8973-1C18E13462D3}" type="presParOf" srcId="{A385FE33-8037-4C42-B629-53D8F65ACE48}" destId="{5F38EE34-833A-4F23-B5E0-1FD12126C050}" srcOrd="6" destOrd="0" presId="urn:microsoft.com/office/officeart/2005/8/layout/hierarchy3"/>
    <dgm:cxn modelId="{D6ED4527-553E-45EF-B1D9-3DD1AE234CD0}" type="presParOf" srcId="{A385FE33-8037-4C42-B629-53D8F65ACE48}" destId="{2C310308-FC3B-44CA-95DA-1CCAD32C8874}" srcOrd="7" destOrd="0" presId="urn:microsoft.com/office/officeart/2005/8/layout/hierarchy3"/>
    <dgm:cxn modelId="{F443135F-FCC0-40C5-A9D7-D237E5E89338}" type="presParOf" srcId="{A385FE33-8037-4C42-B629-53D8F65ACE48}" destId="{F79DF8C6-B97B-4D34-A114-B12976D32FF7}" srcOrd="8" destOrd="0" presId="urn:microsoft.com/office/officeart/2005/8/layout/hierarchy3"/>
    <dgm:cxn modelId="{88484169-556C-442E-8200-BEA16DABBF27}" type="presParOf" srcId="{A385FE33-8037-4C42-B629-53D8F65ACE48}" destId="{326595A7-AA8D-4A0D-A52C-D6A22B648C4B}" srcOrd="9" destOrd="0" presId="urn:microsoft.com/office/officeart/2005/8/layout/hierarchy3"/>
    <dgm:cxn modelId="{2F8C635D-3FFC-4776-8FD6-98D28C7463BA}" type="presParOf" srcId="{D1CFB9B5-3B03-4399-90B6-F1C0DFBA7705}" destId="{5F88927C-E50E-42DA-A903-9802D1E7AF5A}" srcOrd="1" destOrd="0" presId="urn:microsoft.com/office/officeart/2005/8/layout/hierarchy3"/>
    <dgm:cxn modelId="{E7CEB504-DEB7-48C7-BA74-9BD3DECBA2A4}" type="presParOf" srcId="{5F88927C-E50E-42DA-A903-9802D1E7AF5A}" destId="{D0D2B97A-3CD8-46DE-BE76-1B7936EAF16D}" srcOrd="0" destOrd="0" presId="urn:microsoft.com/office/officeart/2005/8/layout/hierarchy3"/>
    <dgm:cxn modelId="{9A858D1B-D62D-4E54-AD89-A14B98CC2AC2}" type="presParOf" srcId="{D0D2B97A-3CD8-46DE-BE76-1B7936EAF16D}" destId="{9E8F3FB4-16BC-48D5-8595-C20D04B0E4C3}" srcOrd="0" destOrd="0" presId="urn:microsoft.com/office/officeart/2005/8/layout/hierarchy3"/>
    <dgm:cxn modelId="{AF04EB7E-1F9B-4113-AC71-D6C363CC3232}" type="presParOf" srcId="{D0D2B97A-3CD8-46DE-BE76-1B7936EAF16D}" destId="{A84F4D7D-823B-4A93-91B6-81E8D0FCED37}" srcOrd="1" destOrd="0" presId="urn:microsoft.com/office/officeart/2005/8/layout/hierarchy3"/>
    <dgm:cxn modelId="{16DD32C4-2144-4DB7-846E-1521C7E43B71}" type="presParOf" srcId="{5F88927C-E50E-42DA-A903-9802D1E7AF5A}" destId="{0E1D148D-0195-4A8D-938A-005D9F6AD812}" srcOrd="1" destOrd="0" presId="urn:microsoft.com/office/officeart/2005/8/layout/hierarchy3"/>
    <dgm:cxn modelId="{A98856B7-2DA5-409D-AD57-B2A61172A62C}" type="presParOf" srcId="{0E1D148D-0195-4A8D-938A-005D9F6AD812}" destId="{FCD3D6FB-AF23-40CF-8870-AF10085A6ABE}" srcOrd="0" destOrd="0" presId="urn:microsoft.com/office/officeart/2005/8/layout/hierarchy3"/>
    <dgm:cxn modelId="{F5B35A63-2024-4666-9DFF-6664051D1472}" type="presParOf" srcId="{0E1D148D-0195-4A8D-938A-005D9F6AD812}" destId="{8E5AE429-3042-4618-BCEA-17D88407344E}" srcOrd="1" destOrd="0" presId="urn:microsoft.com/office/officeart/2005/8/layout/hierarchy3"/>
    <dgm:cxn modelId="{E147BDD8-DF8E-4D47-AEB8-52D80B6BE2FB}" type="presParOf" srcId="{0E1D148D-0195-4A8D-938A-005D9F6AD812}" destId="{079B2A3E-3C24-4489-82AA-445D26F9B97D}" srcOrd="2" destOrd="0" presId="urn:microsoft.com/office/officeart/2005/8/layout/hierarchy3"/>
    <dgm:cxn modelId="{7F5F5AEA-B634-4786-BC96-6606A8EEE576}" type="presParOf" srcId="{0E1D148D-0195-4A8D-938A-005D9F6AD812}" destId="{4D56F68C-7F8D-4FAF-B509-50A861E8483D}" srcOrd="3" destOrd="0" presId="urn:microsoft.com/office/officeart/2005/8/layout/hierarchy3"/>
    <dgm:cxn modelId="{EA90EB5D-E049-43EC-9386-A5EFF6D28FBA}" type="presParOf" srcId="{0E1D148D-0195-4A8D-938A-005D9F6AD812}" destId="{B4481842-0711-4575-8EC9-604CEFB5C884}" srcOrd="4" destOrd="0" presId="urn:microsoft.com/office/officeart/2005/8/layout/hierarchy3"/>
    <dgm:cxn modelId="{2842053C-DF36-4592-8BDC-624C7CFB7F9B}" type="presParOf" srcId="{0E1D148D-0195-4A8D-938A-005D9F6AD812}" destId="{5BC0F371-D697-4EB0-A998-B76CCFF250DE}" srcOrd="5" destOrd="0" presId="urn:microsoft.com/office/officeart/2005/8/layout/hierarchy3"/>
    <dgm:cxn modelId="{943F787A-ABC7-4D45-B33B-91A4344CD7DD}" type="presParOf" srcId="{0E1D148D-0195-4A8D-938A-005D9F6AD812}" destId="{79A6A7DE-12AB-4402-B382-317302A5B5FF}" srcOrd="6" destOrd="0" presId="urn:microsoft.com/office/officeart/2005/8/layout/hierarchy3"/>
    <dgm:cxn modelId="{5B63BF37-7BFE-47B5-8A94-A4FC8F7ECD37}" type="presParOf" srcId="{0E1D148D-0195-4A8D-938A-005D9F6AD812}" destId="{FB5AD1D0-F751-4E26-9EA1-4A446B48C9F7}" srcOrd="7" destOrd="0" presId="urn:microsoft.com/office/officeart/2005/8/layout/hierarchy3"/>
    <dgm:cxn modelId="{C3BC8E13-5A47-4818-A548-A5708B311C72}" type="presParOf" srcId="{0E1D148D-0195-4A8D-938A-005D9F6AD812}" destId="{673F8526-7C50-453C-A368-E070E0BB326B}" srcOrd="8" destOrd="0" presId="urn:microsoft.com/office/officeart/2005/8/layout/hierarchy3"/>
    <dgm:cxn modelId="{9F563BAE-213C-4836-A3BF-44DFBB74AEEA}" type="presParOf" srcId="{0E1D148D-0195-4A8D-938A-005D9F6AD812}" destId="{3F148F19-1EAE-42B4-A4CA-6FA6EC7FB2C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01A98-84D9-4E78-834B-E3F716E52DD7}">
      <dsp:nvSpPr>
        <dsp:cNvPr id="0" name=""/>
        <dsp:cNvSpPr/>
      </dsp:nvSpPr>
      <dsp:spPr>
        <a:xfrm>
          <a:off x="3575220" y="231"/>
          <a:ext cx="2425549" cy="875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NQF Act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2008</a:t>
          </a:r>
          <a:endParaRPr lang="en-ZA" sz="2100" kern="1200" dirty="0"/>
        </a:p>
      </dsp:txBody>
      <dsp:txXfrm>
        <a:off x="3600853" y="25864"/>
        <a:ext cx="2374283" cy="823900"/>
      </dsp:txXfrm>
    </dsp:sp>
    <dsp:sp modelId="{836B7E1D-9254-470C-BFB0-4AB1044BB2D6}">
      <dsp:nvSpPr>
        <dsp:cNvPr id="0" name=""/>
        <dsp:cNvSpPr/>
      </dsp:nvSpPr>
      <dsp:spPr>
        <a:xfrm>
          <a:off x="3817775" y="875397"/>
          <a:ext cx="242554" cy="577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444"/>
              </a:lnTo>
              <a:lnTo>
                <a:pt x="242554" y="577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07C2B-2C39-4045-947D-513B8BD6FA3C}">
      <dsp:nvSpPr>
        <dsp:cNvPr id="0" name=""/>
        <dsp:cNvSpPr/>
      </dsp:nvSpPr>
      <dsp:spPr>
        <a:xfrm>
          <a:off x="4060330" y="1057226"/>
          <a:ext cx="2648444" cy="791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Provides for NQF, SAQA and Quality Councils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4083504" y="1080400"/>
        <a:ext cx="2602096" cy="744882"/>
      </dsp:txXfrm>
    </dsp:sp>
    <dsp:sp modelId="{9871B927-F18B-473A-8A6F-1FCF75359B09}">
      <dsp:nvSpPr>
        <dsp:cNvPr id="0" name=""/>
        <dsp:cNvSpPr/>
      </dsp:nvSpPr>
      <dsp:spPr>
        <a:xfrm>
          <a:off x="3817775" y="875397"/>
          <a:ext cx="242554" cy="1576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663"/>
              </a:lnTo>
              <a:lnTo>
                <a:pt x="242554" y="1576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22A13-F064-4C9A-B8CA-0A9AA193696D}">
      <dsp:nvSpPr>
        <dsp:cNvPr id="0" name=""/>
        <dsp:cNvSpPr/>
      </dsp:nvSpPr>
      <dsp:spPr>
        <a:xfrm>
          <a:off x="4060330" y="2056484"/>
          <a:ext cx="2690973" cy="7911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Objectives of integration; access and mobility, quality and redress, contribute to personal, social and economic development</a:t>
          </a:r>
          <a:endParaRPr lang="en-ZA" sz="1400" kern="1200" dirty="0">
            <a:solidFill>
              <a:schemeClr val="tx1"/>
            </a:solidFill>
          </a:endParaRPr>
        </a:p>
      </dsp:txBody>
      <dsp:txXfrm>
        <a:off x="4083502" y="2079656"/>
        <a:ext cx="2644629" cy="744808"/>
      </dsp:txXfrm>
    </dsp:sp>
    <dsp:sp modelId="{37A1988F-8BB4-4A62-8B49-5BA88E791C91}">
      <dsp:nvSpPr>
        <dsp:cNvPr id="0" name=""/>
        <dsp:cNvSpPr/>
      </dsp:nvSpPr>
      <dsp:spPr>
        <a:xfrm>
          <a:off x="3817775" y="875397"/>
          <a:ext cx="242554" cy="2742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639"/>
              </a:lnTo>
              <a:lnTo>
                <a:pt x="242554" y="27426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DF507-8394-402B-B001-195B46E1B6F6}">
      <dsp:nvSpPr>
        <dsp:cNvPr id="0" name=""/>
        <dsp:cNvSpPr/>
      </dsp:nvSpPr>
      <dsp:spPr>
        <a:xfrm>
          <a:off x="4060330" y="3042565"/>
          <a:ext cx="2709648" cy="11509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Qualification </a:t>
          </a:r>
          <a:r>
            <a:rPr lang="en-GB" sz="1400" i="1" kern="1200" dirty="0"/>
            <a:t>means a registered qualification </a:t>
          </a:r>
          <a:r>
            <a:rPr lang="en-GB" sz="1400" kern="1200" dirty="0"/>
            <a:t>and all qualifications must be registered on NQF </a:t>
          </a:r>
        </a:p>
      </dsp:txBody>
      <dsp:txXfrm>
        <a:off x="4094040" y="3076275"/>
        <a:ext cx="2642228" cy="1083523"/>
      </dsp:txXfrm>
    </dsp:sp>
    <dsp:sp modelId="{5F38EE34-833A-4F23-B5E0-1FD12126C050}">
      <dsp:nvSpPr>
        <dsp:cNvPr id="0" name=""/>
        <dsp:cNvSpPr/>
      </dsp:nvSpPr>
      <dsp:spPr>
        <a:xfrm>
          <a:off x="3817775" y="875397"/>
          <a:ext cx="242554" cy="3974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4318"/>
              </a:lnTo>
              <a:lnTo>
                <a:pt x="242554" y="3974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10308-FC3B-44CA-95DA-1CCAD32C8874}">
      <dsp:nvSpPr>
        <dsp:cNvPr id="0" name=""/>
        <dsp:cNvSpPr/>
      </dsp:nvSpPr>
      <dsp:spPr>
        <a:xfrm>
          <a:off x="4060330" y="4388436"/>
          <a:ext cx="2668854" cy="922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National qualifications must be quality assured by one of 3 Quality Councils </a:t>
          </a:r>
        </a:p>
      </dsp:txBody>
      <dsp:txXfrm>
        <a:off x="4087351" y="4415457"/>
        <a:ext cx="2614812" cy="868515"/>
      </dsp:txXfrm>
    </dsp:sp>
    <dsp:sp modelId="{F79DF8C6-B97B-4D34-A114-B12976D32FF7}">
      <dsp:nvSpPr>
        <dsp:cNvPr id="0" name=""/>
        <dsp:cNvSpPr/>
      </dsp:nvSpPr>
      <dsp:spPr>
        <a:xfrm>
          <a:off x="3817775" y="875397"/>
          <a:ext cx="242554" cy="512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21959"/>
              </a:lnTo>
              <a:lnTo>
                <a:pt x="242554" y="51219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595A7-AA8D-4A0D-A52C-D6A22B648C4B}">
      <dsp:nvSpPr>
        <dsp:cNvPr id="0" name=""/>
        <dsp:cNvSpPr/>
      </dsp:nvSpPr>
      <dsp:spPr>
        <a:xfrm>
          <a:off x="4060330" y="5505922"/>
          <a:ext cx="2673445" cy="982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Provide an evaluation and advisory service for Foreign qualifications consistent with this Act </a:t>
          </a:r>
        </a:p>
      </dsp:txBody>
      <dsp:txXfrm>
        <a:off x="4089117" y="5534709"/>
        <a:ext cx="2615871" cy="925294"/>
      </dsp:txXfrm>
    </dsp:sp>
    <dsp:sp modelId="{9E8F3FB4-16BC-48D5-8595-C20D04B0E4C3}">
      <dsp:nvSpPr>
        <dsp:cNvPr id="0" name=""/>
        <dsp:cNvSpPr/>
      </dsp:nvSpPr>
      <dsp:spPr>
        <a:xfrm>
          <a:off x="6719303" y="231"/>
          <a:ext cx="2202660" cy="8874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NQF Amendment 2019</a:t>
          </a:r>
          <a:endParaRPr lang="en-ZA" sz="2100" kern="1200" dirty="0"/>
        </a:p>
      </dsp:txBody>
      <dsp:txXfrm>
        <a:off x="6745297" y="26225"/>
        <a:ext cx="2150672" cy="835497"/>
      </dsp:txXfrm>
    </dsp:sp>
    <dsp:sp modelId="{FCD3D6FB-AF23-40CF-8870-AF10085A6ABE}">
      <dsp:nvSpPr>
        <dsp:cNvPr id="0" name=""/>
        <dsp:cNvSpPr/>
      </dsp:nvSpPr>
      <dsp:spPr>
        <a:xfrm>
          <a:off x="6939570" y="887716"/>
          <a:ext cx="243757" cy="1013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3089"/>
              </a:lnTo>
              <a:lnTo>
                <a:pt x="243757" y="10130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AE429-3042-4618-BCEA-17D88407344E}">
      <dsp:nvSpPr>
        <dsp:cNvPr id="0" name=""/>
        <dsp:cNvSpPr/>
      </dsp:nvSpPr>
      <dsp:spPr>
        <a:xfrm>
          <a:off x="7183327" y="1210066"/>
          <a:ext cx="2726303" cy="13814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Authentic national qualification is: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1) Registered on NQF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2) Accredited institution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3) Lawfully obtained</a:t>
          </a:r>
        </a:p>
      </dsp:txBody>
      <dsp:txXfrm>
        <a:off x="7223789" y="1250528"/>
        <a:ext cx="2645379" cy="1300557"/>
      </dsp:txXfrm>
    </dsp:sp>
    <dsp:sp modelId="{079B2A3E-3C24-4489-82AA-445D26F9B97D}">
      <dsp:nvSpPr>
        <dsp:cNvPr id="0" name=""/>
        <dsp:cNvSpPr/>
      </dsp:nvSpPr>
      <dsp:spPr>
        <a:xfrm>
          <a:off x="6939570" y="887716"/>
          <a:ext cx="291563" cy="2232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457"/>
              </a:lnTo>
              <a:lnTo>
                <a:pt x="291563" y="22324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6F68C-7F8D-4FAF-B509-50A861E8483D}">
      <dsp:nvSpPr>
        <dsp:cNvPr id="0" name=""/>
        <dsp:cNvSpPr/>
      </dsp:nvSpPr>
      <dsp:spPr>
        <a:xfrm>
          <a:off x="7231133" y="2659055"/>
          <a:ext cx="2614661" cy="922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Authentic FQ is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1) lawfully obtained 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2) evaluated by SAQA</a:t>
          </a:r>
          <a:endParaRPr lang="en-ZA" sz="1400" kern="1200" dirty="0">
            <a:solidFill>
              <a:srgbClr val="00B050"/>
            </a:solidFill>
          </a:endParaRPr>
        </a:p>
      </dsp:txBody>
      <dsp:txXfrm>
        <a:off x="7258144" y="2686066"/>
        <a:ext cx="2560639" cy="868215"/>
      </dsp:txXfrm>
    </dsp:sp>
    <dsp:sp modelId="{B4481842-0711-4575-8EC9-604CEFB5C884}">
      <dsp:nvSpPr>
        <dsp:cNvPr id="0" name=""/>
        <dsp:cNvSpPr/>
      </dsp:nvSpPr>
      <dsp:spPr>
        <a:xfrm>
          <a:off x="6939570" y="887716"/>
          <a:ext cx="291563" cy="327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361"/>
              </a:lnTo>
              <a:lnTo>
                <a:pt x="291563" y="32783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0F371-D697-4EB0-A998-B76CCFF250DE}">
      <dsp:nvSpPr>
        <dsp:cNvPr id="0" name=""/>
        <dsp:cNvSpPr/>
      </dsp:nvSpPr>
      <dsp:spPr>
        <a:xfrm>
          <a:off x="7231133" y="3776221"/>
          <a:ext cx="2621597" cy="77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Misrepresented qualification is one “</a:t>
          </a:r>
          <a:r>
            <a:rPr lang="en-GB" sz="1400" i="1" kern="1200" dirty="0">
              <a:solidFill>
                <a:srgbClr val="00B050"/>
              </a:solidFill>
            </a:rPr>
            <a:t>which is not authentic</a:t>
          </a:r>
          <a:r>
            <a:rPr lang="en-GB" sz="1400" kern="1200" dirty="0">
              <a:solidFill>
                <a:srgbClr val="00B050"/>
              </a:solidFill>
            </a:rPr>
            <a:t>”</a:t>
          </a:r>
          <a:endParaRPr lang="en-ZA" sz="1400" kern="1200" dirty="0">
            <a:solidFill>
              <a:srgbClr val="00B050"/>
            </a:solidFill>
          </a:endParaRPr>
        </a:p>
      </dsp:txBody>
      <dsp:txXfrm>
        <a:off x="7253970" y="3799058"/>
        <a:ext cx="2575923" cy="734039"/>
      </dsp:txXfrm>
    </dsp:sp>
    <dsp:sp modelId="{79A6A7DE-12AB-4402-B382-317302A5B5FF}">
      <dsp:nvSpPr>
        <dsp:cNvPr id="0" name=""/>
        <dsp:cNvSpPr/>
      </dsp:nvSpPr>
      <dsp:spPr>
        <a:xfrm>
          <a:off x="6939570" y="887716"/>
          <a:ext cx="331559" cy="426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0313"/>
              </a:lnTo>
              <a:lnTo>
                <a:pt x="331559" y="42603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AD1D0-F751-4E26-9EA1-4A446B48C9F7}">
      <dsp:nvSpPr>
        <dsp:cNvPr id="0" name=""/>
        <dsp:cNvSpPr/>
      </dsp:nvSpPr>
      <dsp:spPr>
        <a:xfrm>
          <a:off x="7271129" y="4750863"/>
          <a:ext cx="2590932" cy="794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To misrepresent is an offence that attracts penalty and referral (where prescribed)</a:t>
          </a:r>
          <a:endParaRPr lang="en-ZA" sz="1400" kern="1200" dirty="0">
            <a:solidFill>
              <a:srgbClr val="00B050"/>
            </a:solidFill>
          </a:endParaRPr>
        </a:p>
      </dsp:txBody>
      <dsp:txXfrm>
        <a:off x="7294394" y="4774128"/>
        <a:ext cx="2544402" cy="747803"/>
      </dsp:txXfrm>
    </dsp:sp>
    <dsp:sp modelId="{673F8526-7C50-453C-A368-E070E0BB326B}">
      <dsp:nvSpPr>
        <dsp:cNvPr id="0" name=""/>
        <dsp:cNvSpPr/>
      </dsp:nvSpPr>
      <dsp:spPr>
        <a:xfrm>
          <a:off x="6939570" y="887716"/>
          <a:ext cx="299484" cy="5242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2265"/>
              </a:lnTo>
              <a:lnTo>
                <a:pt x="299484" y="52422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48F19-1EAE-42B4-A4CA-6FA6EC7FB2CE}">
      <dsp:nvSpPr>
        <dsp:cNvPr id="0" name=""/>
        <dsp:cNvSpPr/>
      </dsp:nvSpPr>
      <dsp:spPr>
        <a:xfrm>
          <a:off x="7239054" y="5740125"/>
          <a:ext cx="2683413" cy="779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B050"/>
              </a:solidFill>
            </a:rPr>
            <a:t>Maintain a separate register of professional designations;</a:t>
          </a:r>
          <a:endParaRPr lang="en-ZA" sz="1400" kern="1200" dirty="0">
            <a:solidFill>
              <a:srgbClr val="00B050"/>
            </a:solidFill>
          </a:endParaRPr>
        </a:p>
      </dsp:txBody>
      <dsp:txXfrm>
        <a:off x="7261891" y="5762962"/>
        <a:ext cx="2637739" cy="734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507D-B26C-4593-8A91-B6DFDDAB34D0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FABE-5F72-430D-A889-002454ED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55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7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9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4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9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4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4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F1B4A-E3C1-A3FA-4296-3E3E0EA2F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4905"/>
            <a:ext cx="5502803" cy="468521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586E2D5-8E37-13FB-8B7D-318C8246E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398" y="408008"/>
            <a:ext cx="4907280" cy="334632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499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NQF Amendment Act no.12 of 2019</a:t>
            </a:r>
            <a:endParaRPr lang="en-US" dirty="0">
              <a:solidFill>
                <a:srgbClr val="00499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11663;p55">
            <a:extLst>
              <a:ext uri="{FF2B5EF4-FFF2-40B4-BE49-F238E27FC236}">
                <a16:creationId xmlns:a16="http://schemas.microsoft.com/office/drawing/2014/main" id="{A56461B9-781C-1414-73A8-39A05B5C6595}"/>
              </a:ext>
            </a:extLst>
          </p:cNvPr>
          <p:cNvSpPr>
            <a:spLocks/>
          </p:cNvSpPr>
          <p:nvPr/>
        </p:nvSpPr>
        <p:spPr>
          <a:xfrm>
            <a:off x="1224195" y="6322227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1664;p55">
            <a:extLst>
              <a:ext uri="{FF2B5EF4-FFF2-40B4-BE49-F238E27FC236}">
                <a16:creationId xmlns:a16="http://schemas.microsoft.com/office/drawing/2014/main" id="{48EB91C5-EA7D-C4E8-323D-13DFB9250270}"/>
              </a:ext>
            </a:extLst>
          </p:cNvPr>
          <p:cNvGrpSpPr>
            <a:grpSpLocks/>
          </p:cNvGrpSpPr>
          <p:nvPr/>
        </p:nvGrpSpPr>
        <p:grpSpPr>
          <a:xfrm>
            <a:off x="1673667" y="6322227"/>
            <a:ext cx="346056" cy="345674"/>
            <a:chOff x="3303268" y="3817349"/>
            <a:chExt cx="346056" cy="345674"/>
          </a:xfrm>
          <a:solidFill>
            <a:schemeClr val="accent1"/>
          </a:solidFill>
        </p:grpSpPr>
        <p:sp>
          <p:nvSpPr>
            <p:cNvPr id="16" name="Google Shape;11665;p55">
              <a:extLst>
                <a:ext uri="{FF2B5EF4-FFF2-40B4-BE49-F238E27FC236}">
                  <a16:creationId xmlns:a16="http://schemas.microsoft.com/office/drawing/2014/main" id="{2B46558A-8E1A-3BB2-29F3-3E024969A50C}"/>
                </a:ext>
              </a:extLst>
            </p:cNvPr>
            <p:cNvSpPr>
              <a:spLocks/>
            </p:cNvSpPr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666;p55">
              <a:extLst>
                <a:ext uri="{FF2B5EF4-FFF2-40B4-BE49-F238E27FC236}">
                  <a16:creationId xmlns:a16="http://schemas.microsoft.com/office/drawing/2014/main" id="{5A31E90E-5197-3518-3779-4E6C4E8F38A4}"/>
                </a:ext>
              </a:extLst>
            </p:cNvPr>
            <p:cNvSpPr>
              <a:spLocks/>
            </p:cNvSpPr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667;p55">
              <a:extLst>
                <a:ext uri="{FF2B5EF4-FFF2-40B4-BE49-F238E27FC236}">
                  <a16:creationId xmlns:a16="http://schemas.microsoft.com/office/drawing/2014/main" id="{71A1D272-8A84-DC38-8E00-51DD8C7DE2F8}"/>
                </a:ext>
              </a:extLst>
            </p:cNvPr>
            <p:cNvSpPr>
              <a:spLocks/>
            </p:cNvSpPr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668;p55">
              <a:extLst>
                <a:ext uri="{FF2B5EF4-FFF2-40B4-BE49-F238E27FC236}">
                  <a16:creationId xmlns:a16="http://schemas.microsoft.com/office/drawing/2014/main" id="{030BB7F2-2CB7-3670-CCAE-2B7EA4F9DF01}"/>
                </a:ext>
              </a:extLst>
            </p:cNvPr>
            <p:cNvSpPr>
              <a:spLocks/>
            </p:cNvSpPr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1669;p55">
            <a:extLst>
              <a:ext uri="{FF2B5EF4-FFF2-40B4-BE49-F238E27FC236}">
                <a16:creationId xmlns:a16="http://schemas.microsoft.com/office/drawing/2014/main" id="{3EB35024-DD76-6E1A-2C35-0EA818B649C0}"/>
              </a:ext>
            </a:extLst>
          </p:cNvPr>
          <p:cNvGrpSpPr>
            <a:grpSpLocks/>
          </p:cNvGrpSpPr>
          <p:nvPr/>
        </p:nvGrpSpPr>
        <p:grpSpPr>
          <a:xfrm>
            <a:off x="2122756" y="6322227"/>
            <a:ext cx="346056" cy="345674"/>
            <a:chOff x="3752358" y="3817349"/>
            <a:chExt cx="346056" cy="345674"/>
          </a:xfrm>
          <a:solidFill>
            <a:schemeClr val="accent1"/>
          </a:solidFill>
        </p:grpSpPr>
        <p:sp>
          <p:nvSpPr>
            <p:cNvPr id="34" name="Google Shape;11670;p55">
              <a:extLst>
                <a:ext uri="{FF2B5EF4-FFF2-40B4-BE49-F238E27FC236}">
                  <a16:creationId xmlns:a16="http://schemas.microsoft.com/office/drawing/2014/main" id="{1E5D3D77-361F-290C-A9DF-C768EF149344}"/>
                </a:ext>
              </a:extLst>
            </p:cNvPr>
            <p:cNvSpPr>
              <a:spLocks/>
            </p:cNvSpPr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671;p55">
              <a:extLst>
                <a:ext uri="{FF2B5EF4-FFF2-40B4-BE49-F238E27FC236}">
                  <a16:creationId xmlns:a16="http://schemas.microsoft.com/office/drawing/2014/main" id="{BC3E1368-471A-0FA2-9AA1-49C5AFF53CFA}"/>
                </a:ext>
              </a:extLst>
            </p:cNvPr>
            <p:cNvSpPr>
              <a:spLocks/>
            </p:cNvSpPr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672;p55">
              <a:extLst>
                <a:ext uri="{FF2B5EF4-FFF2-40B4-BE49-F238E27FC236}">
                  <a16:creationId xmlns:a16="http://schemas.microsoft.com/office/drawing/2014/main" id="{3912F0FE-BA41-F7C7-FA5C-B40451883E19}"/>
                </a:ext>
              </a:extLst>
            </p:cNvPr>
            <p:cNvSpPr>
              <a:spLocks/>
            </p:cNvSpPr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673;p55">
              <a:extLst>
                <a:ext uri="{FF2B5EF4-FFF2-40B4-BE49-F238E27FC236}">
                  <a16:creationId xmlns:a16="http://schemas.microsoft.com/office/drawing/2014/main" id="{DF5981F3-2E1E-6D80-0A73-3FB5E537CD12}"/>
                </a:ext>
              </a:extLst>
            </p:cNvPr>
            <p:cNvSpPr>
              <a:spLocks/>
            </p:cNvSpPr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1682;p55">
            <a:extLst>
              <a:ext uri="{FF2B5EF4-FFF2-40B4-BE49-F238E27FC236}">
                <a16:creationId xmlns:a16="http://schemas.microsoft.com/office/drawing/2014/main" id="{67058060-A9CF-83E5-C336-0879C027063B}"/>
              </a:ext>
            </a:extLst>
          </p:cNvPr>
          <p:cNvGrpSpPr>
            <a:grpSpLocks/>
          </p:cNvGrpSpPr>
          <p:nvPr/>
        </p:nvGrpSpPr>
        <p:grpSpPr>
          <a:xfrm>
            <a:off x="2571846" y="6322227"/>
            <a:ext cx="346024" cy="345674"/>
            <a:chOff x="4201447" y="3817349"/>
            <a:chExt cx="346024" cy="345674"/>
          </a:xfrm>
          <a:solidFill>
            <a:schemeClr val="accent1"/>
          </a:solidFill>
        </p:grpSpPr>
        <p:sp>
          <p:nvSpPr>
            <p:cNvPr id="42" name="Google Shape;11683;p55">
              <a:extLst>
                <a:ext uri="{FF2B5EF4-FFF2-40B4-BE49-F238E27FC236}">
                  <a16:creationId xmlns:a16="http://schemas.microsoft.com/office/drawing/2014/main" id="{5963CC7F-B7A0-D2DB-2187-3EBCD2F5468A}"/>
                </a:ext>
              </a:extLst>
            </p:cNvPr>
            <p:cNvSpPr>
              <a:spLocks/>
            </p:cNvSpPr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684;p55">
              <a:extLst>
                <a:ext uri="{FF2B5EF4-FFF2-40B4-BE49-F238E27FC236}">
                  <a16:creationId xmlns:a16="http://schemas.microsoft.com/office/drawing/2014/main" id="{C8F605B8-3FD5-656D-E973-A14317D03481}"/>
                </a:ext>
              </a:extLst>
            </p:cNvPr>
            <p:cNvSpPr>
              <a:spLocks/>
            </p:cNvSpPr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DD534D4F-52DF-B38D-937E-85DC13CA5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060" y="0"/>
            <a:ext cx="1600940" cy="960856"/>
          </a:xfrm>
          <a:prstGeom prst="rect">
            <a:avLst/>
          </a:prstGeom>
        </p:spPr>
      </p:pic>
      <p:grpSp>
        <p:nvGrpSpPr>
          <p:cNvPr id="56" name="Google Shape;12293;p55">
            <a:extLst>
              <a:ext uri="{FF2B5EF4-FFF2-40B4-BE49-F238E27FC236}">
                <a16:creationId xmlns:a16="http://schemas.microsoft.com/office/drawing/2014/main" id="{7F5A1969-55B1-FA70-41C5-E47AF07F3E4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020904" y="6322227"/>
            <a:ext cx="346056" cy="345674"/>
            <a:chOff x="2238181" y="4120624"/>
            <a:chExt cx="346056" cy="345674"/>
          </a:xfrm>
          <a:solidFill>
            <a:srgbClr val="4472C4"/>
          </a:solidFill>
        </p:grpSpPr>
        <p:grpSp>
          <p:nvGrpSpPr>
            <p:cNvPr id="57" name="Google Shape;12294;p55">
              <a:extLst>
                <a:ext uri="{FF2B5EF4-FFF2-40B4-BE49-F238E27FC236}">
                  <a16:creationId xmlns:a16="http://schemas.microsoft.com/office/drawing/2014/main" id="{31C8E22B-5268-FDB7-A044-9C83648F808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  <a:grpFill/>
          </p:grpSpPr>
          <p:sp>
            <p:nvSpPr>
              <p:cNvPr id="59" name="Google Shape;12295;p55">
                <a:extLst>
                  <a:ext uri="{FF2B5EF4-FFF2-40B4-BE49-F238E27FC236}">
                    <a16:creationId xmlns:a16="http://schemas.microsoft.com/office/drawing/2014/main" id="{F811CA91-F203-0364-4746-C062BE36915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  <p:sp>
            <p:nvSpPr>
              <p:cNvPr id="60" name="Google Shape;12296;p55">
                <a:extLst>
                  <a:ext uri="{FF2B5EF4-FFF2-40B4-BE49-F238E27FC236}">
                    <a16:creationId xmlns:a16="http://schemas.microsoft.com/office/drawing/2014/main" id="{F9179F81-F308-ACC4-F36C-6AAF5901AA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aseline="-25000"/>
              </a:p>
            </p:txBody>
          </p:sp>
        </p:grpSp>
        <p:sp>
          <p:nvSpPr>
            <p:cNvPr id="58" name="Google Shape;12297;p55">
              <a:extLst>
                <a:ext uri="{FF2B5EF4-FFF2-40B4-BE49-F238E27FC236}">
                  <a16:creationId xmlns:a16="http://schemas.microsoft.com/office/drawing/2014/main" id="{4C0334E9-8CF1-C927-EA52-48FB0E6D1F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419687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6DBDB5-7C95-1C3F-5ECF-D09BCF84B5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561945"/>
              </p:ext>
            </p:extLst>
          </p:nvPr>
        </p:nvGraphicFramePr>
        <p:xfrm>
          <a:off x="-1269360" y="111318"/>
          <a:ext cx="13461360" cy="6520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Graphic 25" descr="No sign with solid fill">
            <a:extLst>
              <a:ext uri="{FF2B5EF4-FFF2-40B4-BE49-F238E27FC236}">
                <a16:creationId xmlns:a16="http://schemas.microsoft.com/office/drawing/2014/main" id="{A9F70078-D814-2E61-C10E-AD8B20C2D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1437" y="3429000"/>
            <a:ext cx="277368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01A98-84D9-4E78-834B-E3F716E5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26C01A98-84D9-4E78-834B-E3F716E5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26C01A98-84D9-4E78-834B-E3F716E52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6B7E1D-9254-470C-BFB0-4AB1044B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36B7E1D-9254-470C-BFB0-4AB1044B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836B7E1D-9254-470C-BFB0-4AB1044BB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07C2B-2C39-4045-947D-513B8BD6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1507C2B-2C39-4045-947D-513B8BD6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1507C2B-2C39-4045-947D-513B8BD6F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1B927-F18B-473A-8A6F-1FCF7535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871B927-F18B-473A-8A6F-1FCF7535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871B927-F18B-473A-8A6F-1FCF75359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722A13-F064-4C9A-B8CA-0A9AA1936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F722A13-F064-4C9A-B8CA-0A9AA1936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F722A13-F064-4C9A-B8CA-0A9AA1936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A1988F-8BB4-4A62-8B49-5BA88E791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7A1988F-8BB4-4A62-8B49-5BA88E791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7A1988F-8BB4-4A62-8B49-5BA88E791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0DF507-8394-402B-B001-195B46E1B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90DF507-8394-402B-B001-195B46E1B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90DF507-8394-402B-B001-195B46E1B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38EE34-833A-4F23-B5E0-1FD12126C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F38EE34-833A-4F23-B5E0-1FD12126C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F38EE34-833A-4F23-B5E0-1FD12126C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10308-FC3B-44CA-95DA-1CCAD32C8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C310308-FC3B-44CA-95DA-1CCAD32C8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C310308-FC3B-44CA-95DA-1CCAD32C8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DF8C6-B97B-4D34-A114-B12976D32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F79DF8C6-B97B-4D34-A114-B12976D32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F79DF8C6-B97B-4D34-A114-B12976D32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6595A7-AA8D-4A0D-A52C-D6A22B64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326595A7-AA8D-4A0D-A52C-D6A22B64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26595A7-AA8D-4A0D-A52C-D6A22B64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8F3FB4-16BC-48D5-8595-C20D04B0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E8F3FB4-16BC-48D5-8595-C20D04B0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9E8F3FB4-16BC-48D5-8595-C20D04B0E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3D6FB-AF23-40CF-8870-AF10085A6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FCD3D6FB-AF23-40CF-8870-AF10085A6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FCD3D6FB-AF23-40CF-8870-AF10085A6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5AE429-3042-4618-BCEA-17D88407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8E5AE429-3042-4618-BCEA-17D88407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E5AE429-3042-4618-BCEA-17D88407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B2A3E-3C24-4489-82AA-445D26F9B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079B2A3E-3C24-4489-82AA-445D26F9B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079B2A3E-3C24-4489-82AA-445D26F9B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56F68C-7F8D-4FAF-B509-50A861E84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4D56F68C-7F8D-4FAF-B509-50A861E84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D56F68C-7F8D-4FAF-B509-50A861E84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481842-0711-4575-8EC9-604CEFB5C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B4481842-0711-4575-8EC9-604CEFB5C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B4481842-0711-4575-8EC9-604CEFB5C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C0F371-D697-4EB0-A998-B76CCFF2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5BC0F371-D697-4EB0-A998-B76CCFF2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5BC0F371-D697-4EB0-A998-B76CCFF25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A6A7DE-12AB-4402-B382-317302A5B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79A6A7DE-12AB-4402-B382-317302A5B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79A6A7DE-12AB-4402-B382-317302A5B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5AD1D0-F751-4E26-9EA1-4A446B48C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FB5AD1D0-F751-4E26-9EA1-4A446B48C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FB5AD1D0-F751-4E26-9EA1-4A446B48C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F8526-7C50-453C-A368-E070E0BB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673F8526-7C50-453C-A368-E070E0BB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673F8526-7C50-453C-A368-E070E0BB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148F19-1EAE-42B4-A4CA-6FA6EC7F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3F148F19-1EAE-42B4-A4CA-6FA6EC7F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3F148F19-1EAE-42B4-A4CA-6FA6EC7F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4A6FBA1-0C60-31FF-42E0-9B0C71AB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302" y="1707550"/>
            <a:ext cx="8006628" cy="113697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FC7C52-30F0-66AF-8A48-01968697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7" y="3156668"/>
            <a:ext cx="6839027" cy="132203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B61F67-A7D3-1A12-B3A1-2A8FF37B8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610" y="4655535"/>
            <a:ext cx="7344689" cy="2055366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D46B74FD-0DB9-DDCC-166E-669415C600DE}"/>
              </a:ext>
            </a:extLst>
          </p:cNvPr>
          <p:cNvSpPr/>
          <p:nvPr/>
        </p:nvSpPr>
        <p:spPr>
          <a:xfrm>
            <a:off x="4492152" y="1637969"/>
            <a:ext cx="4015743" cy="4031313"/>
          </a:xfrm>
          <a:custGeom>
            <a:avLst/>
            <a:gdLst>
              <a:gd name="connsiteX0" fmla="*/ 629903 w 4015743"/>
              <a:gd name="connsiteY0" fmla="*/ 1301506 h 4031313"/>
              <a:gd name="connsiteX1" fmla="*/ 957789 w 4015743"/>
              <a:gd name="connsiteY1" fmla="*/ 974886 h 4031313"/>
              <a:gd name="connsiteX2" fmla="*/ 1299059 w 4015743"/>
              <a:gd name="connsiteY2" fmla="*/ 634935 h 4031313"/>
              <a:gd name="connsiteX3" fmla="*/ 1646377 w 4015743"/>
              <a:gd name="connsiteY3" fmla="*/ 983600 h 4031313"/>
              <a:gd name="connsiteX4" fmla="*/ 2007872 w 4015743"/>
              <a:gd name="connsiteY4" fmla="*/ 1346496 h 4031313"/>
              <a:gd name="connsiteX5" fmla="*/ 2362278 w 4015743"/>
              <a:gd name="connsiteY5" fmla="*/ 990716 h 4031313"/>
              <a:gd name="connsiteX6" fmla="*/ 2716684 w 4015743"/>
              <a:gd name="connsiteY6" fmla="*/ 634935 h 4031313"/>
              <a:gd name="connsiteX7" fmla="*/ 3037879 w 4015743"/>
              <a:gd name="connsiteY7" fmla="*/ 954889 h 4031313"/>
              <a:gd name="connsiteX8" fmla="*/ 3385840 w 4015743"/>
              <a:gd name="connsiteY8" fmla="*/ 1301506 h 4031313"/>
              <a:gd name="connsiteX9" fmla="*/ 3051485 w 4015743"/>
              <a:gd name="connsiteY9" fmla="*/ 1637157 h 4031313"/>
              <a:gd name="connsiteX10" fmla="*/ 2674447 w 4015743"/>
              <a:gd name="connsiteY10" fmla="*/ 2015657 h 4031313"/>
              <a:gd name="connsiteX11" fmla="*/ 3037257 w 4015743"/>
              <a:gd name="connsiteY11" fmla="*/ 2379874 h 4031313"/>
              <a:gd name="connsiteX12" fmla="*/ 3385840 w 4015743"/>
              <a:gd name="connsiteY12" fmla="*/ 2729807 h 4031313"/>
              <a:gd name="connsiteX13" fmla="*/ 3051262 w 4015743"/>
              <a:gd name="connsiteY13" fmla="*/ 3063093 h 4031313"/>
              <a:gd name="connsiteX14" fmla="*/ 2716684 w 4015743"/>
              <a:gd name="connsiteY14" fmla="*/ 3396378 h 4031313"/>
              <a:gd name="connsiteX15" fmla="*/ 2362278 w 4015743"/>
              <a:gd name="connsiteY15" fmla="*/ 3040598 h 4031313"/>
              <a:gd name="connsiteX16" fmla="*/ 2007872 w 4015743"/>
              <a:gd name="connsiteY16" fmla="*/ 2684817 h 4031313"/>
              <a:gd name="connsiteX17" fmla="*/ 1653466 w 4015743"/>
              <a:gd name="connsiteY17" fmla="*/ 3040598 h 4031313"/>
              <a:gd name="connsiteX18" fmla="*/ 1299059 w 4015743"/>
              <a:gd name="connsiteY18" fmla="*/ 3396378 h 4031313"/>
              <a:gd name="connsiteX19" fmla="*/ 964481 w 4015743"/>
              <a:gd name="connsiteY19" fmla="*/ 3063093 h 4031313"/>
              <a:gd name="connsiteX20" fmla="*/ 629903 w 4015743"/>
              <a:gd name="connsiteY20" fmla="*/ 2729807 h 4031313"/>
              <a:gd name="connsiteX21" fmla="*/ 971372 w 4015743"/>
              <a:gd name="connsiteY21" fmla="*/ 2387015 h 4031313"/>
              <a:gd name="connsiteX22" fmla="*/ 1341296 w 4015743"/>
              <a:gd name="connsiteY22" fmla="*/ 2015657 h 4031313"/>
              <a:gd name="connsiteX23" fmla="*/ 999827 w 4015743"/>
              <a:gd name="connsiteY23" fmla="*/ 1672865 h 4031313"/>
              <a:gd name="connsiteX24" fmla="*/ 629903 w 4015743"/>
              <a:gd name="connsiteY24" fmla="*/ 1301506 h 403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15743" h="4031313" fill="none" extrusionOk="0">
                <a:moveTo>
                  <a:pt x="629903" y="1301506"/>
                </a:moveTo>
                <a:cubicBezTo>
                  <a:pt x="693218" y="1166622"/>
                  <a:pt x="879794" y="1077235"/>
                  <a:pt x="957789" y="974886"/>
                </a:cubicBezTo>
                <a:cubicBezTo>
                  <a:pt x="1035784" y="872537"/>
                  <a:pt x="1141554" y="812146"/>
                  <a:pt x="1299059" y="634935"/>
                </a:cubicBezTo>
                <a:cubicBezTo>
                  <a:pt x="1477181" y="747618"/>
                  <a:pt x="1526077" y="874001"/>
                  <a:pt x="1646377" y="983600"/>
                </a:cubicBezTo>
                <a:cubicBezTo>
                  <a:pt x="1766677" y="1093199"/>
                  <a:pt x="1884947" y="1228025"/>
                  <a:pt x="2007872" y="1346496"/>
                </a:cubicBezTo>
                <a:cubicBezTo>
                  <a:pt x="2109266" y="1204398"/>
                  <a:pt x="2249055" y="1170623"/>
                  <a:pt x="2362278" y="990716"/>
                </a:cubicBezTo>
                <a:cubicBezTo>
                  <a:pt x="2475500" y="810809"/>
                  <a:pt x="2651646" y="769359"/>
                  <a:pt x="2716684" y="634935"/>
                </a:cubicBezTo>
                <a:cubicBezTo>
                  <a:pt x="2860638" y="757491"/>
                  <a:pt x="2949584" y="914996"/>
                  <a:pt x="3037879" y="954889"/>
                </a:cubicBezTo>
                <a:cubicBezTo>
                  <a:pt x="3126174" y="994782"/>
                  <a:pt x="3198824" y="1161238"/>
                  <a:pt x="3385840" y="1301506"/>
                </a:cubicBezTo>
                <a:cubicBezTo>
                  <a:pt x="3279653" y="1425216"/>
                  <a:pt x="3130695" y="1522474"/>
                  <a:pt x="3051485" y="1637157"/>
                </a:cubicBezTo>
                <a:cubicBezTo>
                  <a:pt x="2972275" y="1751840"/>
                  <a:pt x="2727559" y="1912038"/>
                  <a:pt x="2674447" y="2015657"/>
                </a:cubicBezTo>
                <a:cubicBezTo>
                  <a:pt x="2848661" y="2116451"/>
                  <a:pt x="2871227" y="2267687"/>
                  <a:pt x="3037257" y="2379874"/>
                </a:cubicBezTo>
                <a:cubicBezTo>
                  <a:pt x="3203288" y="2492061"/>
                  <a:pt x="3232000" y="2621104"/>
                  <a:pt x="3385840" y="2729807"/>
                </a:cubicBezTo>
                <a:cubicBezTo>
                  <a:pt x="3284296" y="2884898"/>
                  <a:pt x="3120039" y="2924631"/>
                  <a:pt x="3051262" y="3063093"/>
                </a:cubicBezTo>
                <a:cubicBezTo>
                  <a:pt x="2982485" y="3201555"/>
                  <a:pt x="2768534" y="3272589"/>
                  <a:pt x="2716684" y="3396378"/>
                </a:cubicBezTo>
                <a:cubicBezTo>
                  <a:pt x="2547917" y="3291729"/>
                  <a:pt x="2502709" y="3173133"/>
                  <a:pt x="2362278" y="3040598"/>
                </a:cubicBezTo>
                <a:cubicBezTo>
                  <a:pt x="2221848" y="2908062"/>
                  <a:pt x="2176477" y="2825824"/>
                  <a:pt x="2007872" y="2684817"/>
                </a:cubicBezTo>
                <a:cubicBezTo>
                  <a:pt x="1910892" y="2783588"/>
                  <a:pt x="1762325" y="2926050"/>
                  <a:pt x="1653466" y="3040598"/>
                </a:cubicBezTo>
                <a:cubicBezTo>
                  <a:pt x="1544607" y="3155146"/>
                  <a:pt x="1453448" y="3199533"/>
                  <a:pt x="1299059" y="3396378"/>
                </a:cubicBezTo>
                <a:cubicBezTo>
                  <a:pt x="1170068" y="3268427"/>
                  <a:pt x="1130091" y="3157702"/>
                  <a:pt x="964481" y="3063093"/>
                </a:cubicBezTo>
                <a:cubicBezTo>
                  <a:pt x="798871" y="2968484"/>
                  <a:pt x="764480" y="2819747"/>
                  <a:pt x="629903" y="2729807"/>
                </a:cubicBezTo>
                <a:cubicBezTo>
                  <a:pt x="708761" y="2604453"/>
                  <a:pt x="827874" y="2567183"/>
                  <a:pt x="971372" y="2387015"/>
                </a:cubicBezTo>
                <a:cubicBezTo>
                  <a:pt x="1114870" y="2206847"/>
                  <a:pt x="1300251" y="2135172"/>
                  <a:pt x="1341296" y="2015657"/>
                </a:cubicBezTo>
                <a:cubicBezTo>
                  <a:pt x="1163431" y="1911419"/>
                  <a:pt x="1141386" y="1739713"/>
                  <a:pt x="999827" y="1672865"/>
                </a:cubicBezTo>
                <a:cubicBezTo>
                  <a:pt x="858268" y="1606017"/>
                  <a:pt x="826407" y="1465384"/>
                  <a:pt x="629903" y="1301506"/>
                </a:cubicBezTo>
                <a:close/>
              </a:path>
              <a:path w="4015743" h="4031313" stroke="0" extrusionOk="0">
                <a:moveTo>
                  <a:pt x="629903" y="1301506"/>
                </a:moveTo>
                <a:cubicBezTo>
                  <a:pt x="752409" y="1122239"/>
                  <a:pt x="903559" y="1077520"/>
                  <a:pt x="977864" y="954889"/>
                </a:cubicBezTo>
                <a:cubicBezTo>
                  <a:pt x="1052169" y="832258"/>
                  <a:pt x="1186144" y="759095"/>
                  <a:pt x="1299059" y="634935"/>
                </a:cubicBezTo>
                <a:cubicBezTo>
                  <a:pt x="1394149" y="703357"/>
                  <a:pt x="1514735" y="932650"/>
                  <a:pt x="1639289" y="976484"/>
                </a:cubicBezTo>
                <a:cubicBezTo>
                  <a:pt x="1763843" y="1020318"/>
                  <a:pt x="1862608" y="1278010"/>
                  <a:pt x="2007872" y="1346496"/>
                </a:cubicBezTo>
                <a:cubicBezTo>
                  <a:pt x="2121318" y="1151364"/>
                  <a:pt x="2246948" y="1147149"/>
                  <a:pt x="2362278" y="990716"/>
                </a:cubicBezTo>
                <a:cubicBezTo>
                  <a:pt x="2477608" y="834283"/>
                  <a:pt x="2647121" y="708920"/>
                  <a:pt x="2716684" y="634935"/>
                </a:cubicBezTo>
                <a:cubicBezTo>
                  <a:pt x="2820250" y="706468"/>
                  <a:pt x="2918397" y="840569"/>
                  <a:pt x="3057954" y="974886"/>
                </a:cubicBezTo>
                <a:cubicBezTo>
                  <a:pt x="3197511" y="1109203"/>
                  <a:pt x="3206705" y="1160022"/>
                  <a:pt x="3385840" y="1301506"/>
                </a:cubicBezTo>
                <a:cubicBezTo>
                  <a:pt x="3300762" y="1391303"/>
                  <a:pt x="3104210" y="1552589"/>
                  <a:pt x="3037257" y="1651440"/>
                </a:cubicBezTo>
                <a:cubicBezTo>
                  <a:pt x="2970305" y="1750291"/>
                  <a:pt x="2769050" y="1881265"/>
                  <a:pt x="2674447" y="2015657"/>
                </a:cubicBezTo>
                <a:cubicBezTo>
                  <a:pt x="2859239" y="2127734"/>
                  <a:pt x="2850489" y="2231502"/>
                  <a:pt x="3037257" y="2379874"/>
                </a:cubicBezTo>
                <a:cubicBezTo>
                  <a:pt x="3224025" y="2528246"/>
                  <a:pt x="3201648" y="2588897"/>
                  <a:pt x="3385840" y="2729807"/>
                </a:cubicBezTo>
                <a:cubicBezTo>
                  <a:pt x="3295144" y="2865142"/>
                  <a:pt x="3109241" y="2941481"/>
                  <a:pt x="3044570" y="3069758"/>
                </a:cubicBezTo>
                <a:cubicBezTo>
                  <a:pt x="2979899" y="3198035"/>
                  <a:pt x="2810828" y="3252315"/>
                  <a:pt x="2716684" y="3396378"/>
                </a:cubicBezTo>
                <a:cubicBezTo>
                  <a:pt x="2540378" y="3298657"/>
                  <a:pt x="2511423" y="3174601"/>
                  <a:pt x="2355190" y="3033482"/>
                </a:cubicBezTo>
                <a:cubicBezTo>
                  <a:pt x="2198957" y="2892363"/>
                  <a:pt x="2175581" y="2794637"/>
                  <a:pt x="2007872" y="2684817"/>
                </a:cubicBezTo>
                <a:cubicBezTo>
                  <a:pt x="1870995" y="2877164"/>
                  <a:pt x="1707151" y="2913757"/>
                  <a:pt x="1660554" y="3033482"/>
                </a:cubicBezTo>
                <a:cubicBezTo>
                  <a:pt x="1613956" y="3153207"/>
                  <a:pt x="1384076" y="3247765"/>
                  <a:pt x="1299059" y="3396378"/>
                </a:cubicBezTo>
                <a:cubicBezTo>
                  <a:pt x="1207479" y="3333245"/>
                  <a:pt x="1091539" y="3142519"/>
                  <a:pt x="964481" y="3063093"/>
                </a:cubicBezTo>
                <a:cubicBezTo>
                  <a:pt x="837423" y="2983667"/>
                  <a:pt x="771321" y="2814596"/>
                  <a:pt x="629903" y="2729807"/>
                </a:cubicBezTo>
                <a:cubicBezTo>
                  <a:pt x="748006" y="2593518"/>
                  <a:pt x="854425" y="2528647"/>
                  <a:pt x="999827" y="2358449"/>
                </a:cubicBezTo>
                <a:cubicBezTo>
                  <a:pt x="1145229" y="2188251"/>
                  <a:pt x="1269798" y="2157464"/>
                  <a:pt x="1341296" y="2015657"/>
                </a:cubicBezTo>
                <a:cubicBezTo>
                  <a:pt x="1193556" y="1950498"/>
                  <a:pt x="1095953" y="1694484"/>
                  <a:pt x="978486" y="1651440"/>
                </a:cubicBezTo>
                <a:cubicBezTo>
                  <a:pt x="861019" y="1608397"/>
                  <a:pt x="728833" y="1365866"/>
                  <a:pt x="629903" y="1301506"/>
                </a:cubicBezTo>
                <a:close/>
              </a:path>
            </a:pathLst>
          </a:custGeom>
          <a:solidFill>
            <a:srgbClr val="FF0000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99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87D6-856B-F099-533C-4AC12D09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Recommendations for NQF Further Amendment Bill 2021/ Regulations</a:t>
            </a:r>
            <a:br>
              <a:rPr lang="en-GB" dirty="0"/>
            </a:b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89993-C711-3B02-60AD-DD60DA35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loads</a:t>
            </a:r>
          </a:p>
          <a:p>
            <a:r>
              <a:rPr lang="en-GB" dirty="0"/>
              <a:t>Misrepresentation</a:t>
            </a:r>
          </a:p>
          <a:p>
            <a:r>
              <a:rPr lang="en-GB" dirty="0"/>
              <a:t>Registration (Qualifications and Professional Bodies)</a:t>
            </a:r>
          </a:p>
          <a:p>
            <a:r>
              <a:rPr lang="en-GB" dirty="0"/>
              <a:t>System of Collaboration and Review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878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81396" y="1410155"/>
            <a:ext cx="10363200" cy="13144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>
                <a:solidFill>
                  <a:srgbClr val="004990"/>
                </a:solidFill>
                <a:latin typeface="Arial Black" panose="020B0A04020102020204" pitchFamily="34" charset="0"/>
              </a:rPr>
              <a:t>THANK </a:t>
            </a:r>
            <a:br>
              <a:rPr lang="en-US" sz="8800">
                <a:solidFill>
                  <a:srgbClr val="004990"/>
                </a:solidFill>
                <a:latin typeface="Arial Black" panose="020B0A04020102020204" pitchFamily="34" charset="0"/>
              </a:rPr>
            </a:br>
            <a:r>
              <a:rPr lang="en-US" sz="8800">
                <a:solidFill>
                  <a:srgbClr val="004990"/>
                </a:solidFill>
                <a:latin typeface="Arial Black" panose="020B0A04020102020204" pitchFamily="34" charset="0"/>
              </a:rPr>
              <a:t>YOU</a:t>
            </a:r>
          </a:p>
        </p:txBody>
      </p:sp>
      <p:grpSp>
        <p:nvGrpSpPr>
          <p:cNvPr id="6" name="Google Shape;9449;p51">
            <a:extLst>
              <a:ext uri="{FF2B5EF4-FFF2-40B4-BE49-F238E27FC236}">
                <a16:creationId xmlns:a16="http://schemas.microsoft.com/office/drawing/2014/main" id="{76FF74FD-87C5-C5DF-F6A8-7ABF6FB4C6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14009" y="3428999"/>
            <a:ext cx="2772389" cy="2351048"/>
            <a:chOff x="2661459" y="2015001"/>
            <a:chExt cx="322508" cy="273494"/>
          </a:xfrm>
          <a:solidFill>
            <a:srgbClr val="004990"/>
          </a:solidFill>
        </p:grpSpPr>
        <p:sp>
          <p:nvSpPr>
            <p:cNvPr id="8" name="Google Shape;9450;p51">
              <a:extLst>
                <a:ext uri="{FF2B5EF4-FFF2-40B4-BE49-F238E27FC236}">
                  <a16:creationId xmlns:a16="http://schemas.microsoft.com/office/drawing/2014/main" id="{77B9339F-226B-463A-4987-0EDD8E997AC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51;p51">
              <a:extLst>
                <a:ext uri="{FF2B5EF4-FFF2-40B4-BE49-F238E27FC236}">
                  <a16:creationId xmlns:a16="http://schemas.microsoft.com/office/drawing/2014/main" id="{A7332698-EA2F-2B46-3870-67E27DCC7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72" y="2270203"/>
            <a:ext cx="3865437" cy="2317591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custGeom>
          <a:avLst/>
          <a:gdLst>
            <a:gd name="connsiteX0" fmla="*/ 0 w 11320669"/>
            <a:gd name="connsiteY0" fmla="*/ 0 h 71728"/>
            <a:gd name="connsiteX1" fmla="*/ 709031 w 11320669"/>
            <a:gd name="connsiteY1" fmla="*/ 0 h 71728"/>
            <a:gd name="connsiteX2" fmla="*/ 1418063 w 11320669"/>
            <a:gd name="connsiteY2" fmla="*/ 0 h 71728"/>
            <a:gd name="connsiteX3" fmla="*/ 2127094 w 11320669"/>
            <a:gd name="connsiteY3" fmla="*/ 0 h 71728"/>
            <a:gd name="connsiteX4" fmla="*/ 2496505 w 11320669"/>
            <a:gd name="connsiteY4" fmla="*/ 0 h 71728"/>
            <a:gd name="connsiteX5" fmla="*/ 2752710 w 11320669"/>
            <a:gd name="connsiteY5" fmla="*/ 0 h 71728"/>
            <a:gd name="connsiteX6" fmla="*/ 3122121 w 11320669"/>
            <a:gd name="connsiteY6" fmla="*/ 0 h 71728"/>
            <a:gd name="connsiteX7" fmla="*/ 3944359 w 11320669"/>
            <a:gd name="connsiteY7" fmla="*/ 0 h 71728"/>
            <a:gd name="connsiteX8" fmla="*/ 4313771 w 11320669"/>
            <a:gd name="connsiteY8" fmla="*/ 0 h 71728"/>
            <a:gd name="connsiteX9" fmla="*/ 4796389 w 11320669"/>
            <a:gd name="connsiteY9" fmla="*/ 0 h 71728"/>
            <a:gd name="connsiteX10" fmla="*/ 5392213 w 11320669"/>
            <a:gd name="connsiteY10" fmla="*/ 0 h 71728"/>
            <a:gd name="connsiteX11" fmla="*/ 6101245 w 11320669"/>
            <a:gd name="connsiteY11" fmla="*/ 0 h 71728"/>
            <a:gd name="connsiteX12" fmla="*/ 6810276 w 11320669"/>
            <a:gd name="connsiteY12" fmla="*/ 0 h 71728"/>
            <a:gd name="connsiteX13" fmla="*/ 7066481 w 11320669"/>
            <a:gd name="connsiteY13" fmla="*/ 0 h 71728"/>
            <a:gd name="connsiteX14" fmla="*/ 7549099 w 11320669"/>
            <a:gd name="connsiteY14" fmla="*/ 0 h 71728"/>
            <a:gd name="connsiteX15" fmla="*/ 8258130 w 11320669"/>
            <a:gd name="connsiteY15" fmla="*/ 0 h 71728"/>
            <a:gd name="connsiteX16" fmla="*/ 9080368 w 11320669"/>
            <a:gd name="connsiteY16" fmla="*/ 0 h 71728"/>
            <a:gd name="connsiteX17" fmla="*/ 9902606 w 11320669"/>
            <a:gd name="connsiteY17" fmla="*/ 0 h 71728"/>
            <a:gd name="connsiteX18" fmla="*/ 10272018 w 11320669"/>
            <a:gd name="connsiteY18" fmla="*/ 0 h 71728"/>
            <a:gd name="connsiteX19" fmla="*/ 10528222 w 11320669"/>
            <a:gd name="connsiteY19" fmla="*/ 0 h 71728"/>
            <a:gd name="connsiteX20" fmla="*/ 11320669 w 11320669"/>
            <a:gd name="connsiteY20" fmla="*/ 0 h 71728"/>
            <a:gd name="connsiteX21" fmla="*/ 11320669 w 11320669"/>
            <a:gd name="connsiteY21" fmla="*/ 71728 h 71728"/>
            <a:gd name="connsiteX22" fmla="*/ 10611638 w 11320669"/>
            <a:gd name="connsiteY22" fmla="*/ 71728 h 71728"/>
            <a:gd name="connsiteX23" fmla="*/ 10355433 w 11320669"/>
            <a:gd name="connsiteY23" fmla="*/ 71728 h 71728"/>
            <a:gd name="connsiteX24" fmla="*/ 9533195 w 11320669"/>
            <a:gd name="connsiteY24" fmla="*/ 71728 h 71728"/>
            <a:gd name="connsiteX25" fmla="*/ 9276990 w 11320669"/>
            <a:gd name="connsiteY25" fmla="*/ 71728 h 71728"/>
            <a:gd name="connsiteX26" fmla="*/ 8454752 w 11320669"/>
            <a:gd name="connsiteY26" fmla="*/ 71728 h 71728"/>
            <a:gd name="connsiteX27" fmla="*/ 7632514 w 11320669"/>
            <a:gd name="connsiteY27" fmla="*/ 71728 h 71728"/>
            <a:gd name="connsiteX28" fmla="*/ 7036690 w 11320669"/>
            <a:gd name="connsiteY28" fmla="*/ 71728 h 71728"/>
            <a:gd name="connsiteX29" fmla="*/ 6780485 w 11320669"/>
            <a:gd name="connsiteY29" fmla="*/ 71728 h 71728"/>
            <a:gd name="connsiteX30" fmla="*/ 6524280 w 11320669"/>
            <a:gd name="connsiteY30" fmla="*/ 71728 h 71728"/>
            <a:gd name="connsiteX31" fmla="*/ 5702042 w 11320669"/>
            <a:gd name="connsiteY31" fmla="*/ 71728 h 71728"/>
            <a:gd name="connsiteX32" fmla="*/ 5332631 w 11320669"/>
            <a:gd name="connsiteY32" fmla="*/ 71728 h 71728"/>
            <a:gd name="connsiteX33" fmla="*/ 4963220 w 11320669"/>
            <a:gd name="connsiteY33" fmla="*/ 71728 h 71728"/>
            <a:gd name="connsiteX34" fmla="*/ 4367395 w 11320669"/>
            <a:gd name="connsiteY34" fmla="*/ 71728 h 71728"/>
            <a:gd name="connsiteX35" fmla="*/ 3997984 w 11320669"/>
            <a:gd name="connsiteY35" fmla="*/ 71728 h 71728"/>
            <a:gd name="connsiteX36" fmla="*/ 3628572 w 11320669"/>
            <a:gd name="connsiteY36" fmla="*/ 71728 h 71728"/>
            <a:gd name="connsiteX37" fmla="*/ 2806334 w 11320669"/>
            <a:gd name="connsiteY37" fmla="*/ 71728 h 71728"/>
            <a:gd name="connsiteX38" fmla="*/ 2210510 w 11320669"/>
            <a:gd name="connsiteY38" fmla="*/ 71728 h 71728"/>
            <a:gd name="connsiteX39" fmla="*/ 1954305 w 11320669"/>
            <a:gd name="connsiteY39" fmla="*/ 71728 h 71728"/>
            <a:gd name="connsiteX40" fmla="*/ 1584894 w 11320669"/>
            <a:gd name="connsiteY40" fmla="*/ 71728 h 71728"/>
            <a:gd name="connsiteX41" fmla="*/ 875862 w 11320669"/>
            <a:gd name="connsiteY41" fmla="*/ 71728 h 71728"/>
            <a:gd name="connsiteX42" fmla="*/ 0 w 11320669"/>
            <a:gd name="connsiteY42" fmla="*/ 71728 h 71728"/>
            <a:gd name="connsiteX43" fmla="*/ 0 w 11320669"/>
            <a:gd name="connsiteY43" fmla="*/ 0 h 71728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  <a:cxn ang="0">
              <a:pos x="connsiteX43" y="connsiteY43"/>
            </a:cxn>
          </a:cxnLst>
          <a:rect l="l" t="t" r="r" b="b"/>
          <a:pathLst>
            <a:path w="11320669" h="71728" fill="none" extrusionOk="0">
              <a:moveTo>
                <a:pt x="0" y="0"/>
              </a:moveTo>
              <a:cubicBezTo>
                <a:pt x="194556" y="-31910"/>
                <a:pt x="456680" y="2352"/>
                <a:pt x="709031" y="0"/>
              </a:cubicBezTo>
              <a:cubicBezTo>
                <a:pt x="961382" y="-2352"/>
                <a:pt x="1156785" y="8551"/>
                <a:pt x="1418063" y="0"/>
              </a:cubicBezTo>
              <a:cubicBezTo>
                <a:pt x="1679341" y="-8551"/>
                <a:pt x="1795576" y="34864"/>
                <a:pt x="2127094" y="0"/>
              </a:cubicBezTo>
              <a:cubicBezTo>
                <a:pt x="2458612" y="-34864"/>
                <a:pt x="2363847" y="27077"/>
                <a:pt x="2496505" y="0"/>
              </a:cubicBezTo>
              <a:cubicBezTo>
                <a:pt x="2629163" y="-27077"/>
                <a:pt x="2625327" y="5963"/>
                <a:pt x="2752710" y="0"/>
              </a:cubicBezTo>
              <a:cubicBezTo>
                <a:pt x="2880094" y="-5963"/>
                <a:pt x="2948952" y="10481"/>
                <a:pt x="3122121" y="0"/>
              </a:cubicBezTo>
              <a:cubicBezTo>
                <a:pt x="3295290" y="-10481"/>
                <a:pt x="3558844" y="4498"/>
                <a:pt x="3944359" y="0"/>
              </a:cubicBezTo>
              <a:cubicBezTo>
                <a:pt x="4329874" y="-4498"/>
                <a:pt x="4142121" y="28568"/>
                <a:pt x="4313771" y="0"/>
              </a:cubicBezTo>
              <a:cubicBezTo>
                <a:pt x="4485421" y="-28568"/>
                <a:pt x="4603564" y="38644"/>
                <a:pt x="4796389" y="0"/>
              </a:cubicBezTo>
              <a:cubicBezTo>
                <a:pt x="4989214" y="-38644"/>
                <a:pt x="5148612" y="53999"/>
                <a:pt x="5392213" y="0"/>
              </a:cubicBezTo>
              <a:cubicBezTo>
                <a:pt x="5635814" y="-53999"/>
                <a:pt x="5869224" y="48009"/>
                <a:pt x="6101245" y="0"/>
              </a:cubicBezTo>
              <a:cubicBezTo>
                <a:pt x="6333266" y="-48009"/>
                <a:pt x="6646179" y="33817"/>
                <a:pt x="6810276" y="0"/>
              </a:cubicBezTo>
              <a:cubicBezTo>
                <a:pt x="6974373" y="-33817"/>
                <a:pt x="6981516" y="25981"/>
                <a:pt x="7066481" y="0"/>
              </a:cubicBezTo>
              <a:cubicBezTo>
                <a:pt x="7151447" y="-25981"/>
                <a:pt x="7356171" y="23641"/>
                <a:pt x="7549099" y="0"/>
              </a:cubicBezTo>
              <a:cubicBezTo>
                <a:pt x="7742027" y="-23641"/>
                <a:pt x="8081492" y="9707"/>
                <a:pt x="8258130" y="0"/>
              </a:cubicBezTo>
              <a:cubicBezTo>
                <a:pt x="8434768" y="-9707"/>
                <a:pt x="8798677" y="27268"/>
                <a:pt x="9080368" y="0"/>
              </a:cubicBezTo>
              <a:cubicBezTo>
                <a:pt x="9362059" y="-27268"/>
                <a:pt x="9521540" y="7206"/>
                <a:pt x="9902606" y="0"/>
              </a:cubicBezTo>
              <a:cubicBezTo>
                <a:pt x="10283672" y="-7206"/>
                <a:pt x="10120417" y="15319"/>
                <a:pt x="10272018" y="0"/>
              </a:cubicBezTo>
              <a:cubicBezTo>
                <a:pt x="10423619" y="-15319"/>
                <a:pt x="10427665" y="5240"/>
                <a:pt x="10528222" y="0"/>
              </a:cubicBezTo>
              <a:cubicBezTo>
                <a:pt x="10628779" y="-5240"/>
                <a:pt x="11111780" y="91856"/>
                <a:pt x="11320669" y="0"/>
              </a:cubicBezTo>
              <a:cubicBezTo>
                <a:pt x="11324470" y="21276"/>
                <a:pt x="11317973" y="56268"/>
                <a:pt x="11320669" y="71728"/>
              </a:cubicBezTo>
              <a:cubicBezTo>
                <a:pt x="10976901" y="128272"/>
                <a:pt x="10865313" y="40988"/>
                <a:pt x="10611638" y="71728"/>
              </a:cubicBezTo>
              <a:cubicBezTo>
                <a:pt x="10357963" y="102468"/>
                <a:pt x="10461868" y="43723"/>
                <a:pt x="10355433" y="71728"/>
              </a:cubicBezTo>
              <a:cubicBezTo>
                <a:pt x="10248999" y="99733"/>
                <a:pt x="9746909" y="27137"/>
                <a:pt x="9533195" y="71728"/>
              </a:cubicBezTo>
              <a:cubicBezTo>
                <a:pt x="9319481" y="116319"/>
                <a:pt x="9347025" y="42280"/>
                <a:pt x="9276990" y="71728"/>
              </a:cubicBezTo>
              <a:cubicBezTo>
                <a:pt x="9206956" y="101176"/>
                <a:pt x="8770444" y="16630"/>
                <a:pt x="8454752" y="71728"/>
              </a:cubicBezTo>
              <a:cubicBezTo>
                <a:pt x="8139060" y="126826"/>
                <a:pt x="7868043" y="20625"/>
                <a:pt x="7632514" y="71728"/>
              </a:cubicBezTo>
              <a:cubicBezTo>
                <a:pt x="7396985" y="122831"/>
                <a:pt x="7322603" y="14415"/>
                <a:pt x="7036690" y="71728"/>
              </a:cubicBezTo>
              <a:cubicBezTo>
                <a:pt x="6750777" y="129041"/>
                <a:pt x="6896855" y="58228"/>
                <a:pt x="6780485" y="71728"/>
              </a:cubicBezTo>
              <a:cubicBezTo>
                <a:pt x="6664115" y="85228"/>
                <a:pt x="6641368" y="42061"/>
                <a:pt x="6524280" y="71728"/>
              </a:cubicBezTo>
              <a:cubicBezTo>
                <a:pt x="6407192" y="101395"/>
                <a:pt x="6027766" y="51680"/>
                <a:pt x="5702042" y="71728"/>
              </a:cubicBezTo>
              <a:cubicBezTo>
                <a:pt x="5376318" y="91776"/>
                <a:pt x="5472964" y="59281"/>
                <a:pt x="5332631" y="71728"/>
              </a:cubicBezTo>
              <a:cubicBezTo>
                <a:pt x="5192298" y="84175"/>
                <a:pt x="5060600" y="58518"/>
                <a:pt x="4963220" y="71728"/>
              </a:cubicBezTo>
              <a:cubicBezTo>
                <a:pt x="4865840" y="84938"/>
                <a:pt x="4654755" y="33929"/>
                <a:pt x="4367395" y="71728"/>
              </a:cubicBezTo>
              <a:cubicBezTo>
                <a:pt x="4080035" y="109527"/>
                <a:pt x="4175024" y="30099"/>
                <a:pt x="3997984" y="71728"/>
              </a:cubicBezTo>
              <a:cubicBezTo>
                <a:pt x="3820944" y="113357"/>
                <a:pt x="3811784" y="53803"/>
                <a:pt x="3628572" y="71728"/>
              </a:cubicBezTo>
              <a:cubicBezTo>
                <a:pt x="3445360" y="89653"/>
                <a:pt x="2987719" y="47510"/>
                <a:pt x="2806334" y="71728"/>
              </a:cubicBezTo>
              <a:cubicBezTo>
                <a:pt x="2624949" y="95946"/>
                <a:pt x="2478637" y="71628"/>
                <a:pt x="2210510" y="71728"/>
              </a:cubicBezTo>
              <a:cubicBezTo>
                <a:pt x="1942383" y="71828"/>
                <a:pt x="2050854" y="70481"/>
                <a:pt x="1954305" y="71728"/>
              </a:cubicBezTo>
              <a:cubicBezTo>
                <a:pt x="1857756" y="72975"/>
                <a:pt x="1760002" y="65654"/>
                <a:pt x="1584894" y="71728"/>
              </a:cubicBezTo>
              <a:cubicBezTo>
                <a:pt x="1409786" y="77802"/>
                <a:pt x="1143255" y="-265"/>
                <a:pt x="875862" y="71728"/>
              </a:cubicBezTo>
              <a:cubicBezTo>
                <a:pt x="608469" y="143721"/>
                <a:pt x="298670" y="28518"/>
                <a:pt x="0" y="71728"/>
              </a:cubicBezTo>
              <a:cubicBezTo>
                <a:pt x="-2817" y="50728"/>
                <a:pt x="3293" y="26908"/>
                <a:pt x="0" y="0"/>
              </a:cubicBezTo>
              <a:close/>
            </a:path>
            <a:path w="11320669" h="71728" stroke="0" extrusionOk="0">
              <a:moveTo>
                <a:pt x="0" y="0"/>
              </a:moveTo>
              <a:cubicBezTo>
                <a:pt x="205744" y="-77620"/>
                <a:pt x="618747" y="2539"/>
                <a:pt x="822238" y="0"/>
              </a:cubicBezTo>
              <a:cubicBezTo>
                <a:pt x="1025729" y="-2539"/>
                <a:pt x="1171196" y="37735"/>
                <a:pt x="1418063" y="0"/>
              </a:cubicBezTo>
              <a:cubicBezTo>
                <a:pt x="1664930" y="-37735"/>
                <a:pt x="1672385" y="27104"/>
                <a:pt x="1787474" y="0"/>
              </a:cubicBezTo>
              <a:cubicBezTo>
                <a:pt x="1902563" y="-27104"/>
                <a:pt x="2120681" y="103"/>
                <a:pt x="2383299" y="0"/>
              </a:cubicBezTo>
              <a:cubicBezTo>
                <a:pt x="2645917" y="-103"/>
                <a:pt x="2855139" y="39225"/>
                <a:pt x="3205537" y="0"/>
              </a:cubicBezTo>
              <a:cubicBezTo>
                <a:pt x="3555935" y="-39225"/>
                <a:pt x="3407597" y="23127"/>
                <a:pt x="3574948" y="0"/>
              </a:cubicBezTo>
              <a:cubicBezTo>
                <a:pt x="3742299" y="-23127"/>
                <a:pt x="3772197" y="9094"/>
                <a:pt x="3831153" y="0"/>
              </a:cubicBezTo>
              <a:cubicBezTo>
                <a:pt x="3890110" y="-9094"/>
                <a:pt x="4141423" y="57086"/>
                <a:pt x="4426977" y="0"/>
              </a:cubicBezTo>
              <a:cubicBezTo>
                <a:pt x="4712531" y="-57086"/>
                <a:pt x="4853548" y="55961"/>
                <a:pt x="5022802" y="0"/>
              </a:cubicBezTo>
              <a:cubicBezTo>
                <a:pt x="5192057" y="-55961"/>
                <a:pt x="5439948" y="69766"/>
                <a:pt x="5731833" y="0"/>
              </a:cubicBezTo>
              <a:cubicBezTo>
                <a:pt x="6023718" y="-69766"/>
                <a:pt x="6001191" y="36986"/>
                <a:pt x="6214451" y="0"/>
              </a:cubicBezTo>
              <a:cubicBezTo>
                <a:pt x="6427711" y="-36986"/>
                <a:pt x="6351083" y="4050"/>
                <a:pt x="6470656" y="0"/>
              </a:cubicBezTo>
              <a:cubicBezTo>
                <a:pt x="6590229" y="-4050"/>
                <a:pt x="6668872" y="32884"/>
                <a:pt x="6840067" y="0"/>
              </a:cubicBezTo>
              <a:cubicBezTo>
                <a:pt x="7011262" y="-32884"/>
                <a:pt x="7261068" y="6670"/>
                <a:pt x="7662305" y="0"/>
              </a:cubicBezTo>
              <a:cubicBezTo>
                <a:pt x="8063542" y="-6670"/>
                <a:pt x="7957269" y="838"/>
                <a:pt x="8031717" y="0"/>
              </a:cubicBezTo>
              <a:cubicBezTo>
                <a:pt x="8106165" y="-838"/>
                <a:pt x="8226415" y="19497"/>
                <a:pt x="8401128" y="0"/>
              </a:cubicBezTo>
              <a:cubicBezTo>
                <a:pt x="8575841" y="-19497"/>
                <a:pt x="8657306" y="33634"/>
                <a:pt x="8770539" y="0"/>
              </a:cubicBezTo>
              <a:cubicBezTo>
                <a:pt x="8883772" y="-33634"/>
                <a:pt x="9398737" y="68588"/>
                <a:pt x="9592777" y="0"/>
              </a:cubicBezTo>
              <a:cubicBezTo>
                <a:pt x="9786817" y="-68588"/>
                <a:pt x="10062764" y="11443"/>
                <a:pt x="10301809" y="0"/>
              </a:cubicBezTo>
              <a:cubicBezTo>
                <a:pt x="10540854" y="-11443"/>
                <a:pt x="10525110" y="32581"/>
                <a:pt x="10671220" y="0"/>
              </a:cubicBezTo>
              <a:cubicBezTo>
                <a:pt x="10817330" y="-32581"/>
                <a:pt x="11104572" y="59600"/>
                <a:pt x="11320669" y="0"/>
              </a:cubicBezTo>
              <a:cubicBezTo>
                <a:pt x="11321544" y="21735"/>
                <a:pt x="11314622" y="39540"/>
                <a:pt x="11320669" y="71728"/>
              </a:cubicBezTo>
              <a:cubicBezTo>
                <a:pt x="11102025" y="155029"/>
                <a:pt x="10793783" y="8997"/>
                <a:pt x="10611638" y="71728"/>
              </a:cubicBezTo>
              <a:cubicBezTo>
                <a:pt x="10429493" y="134459"/>
                <a:pt x="10305600" y="44937"/>
                <a:pt x="10015813" y="71728"/>
              </a:cubicBezTo>
              <a:cubicBezTo>
                <a:pt x="9726027" y="98519"/>
                <a:pt x="9635427" y="30823"/>
                <a:pt x="9306782" y="71728"/>
              </a:cubicBezTo>
              <a:cubicBezTo>
                <a:pt x="8978137" y="112633"/>
                <a:pt x="8836442" y="7841"/>
                <a:pt x="8484544" y="71728"/>
              </a:cubicBezTo>
              <a:cubicBezTo>
                <a:pt x="8132646" y="135615"/>
                <a:pt x="8315525" y="65322"/>
                <a:pt x="8228339" y="71728"/>
              </a:cubicBezTo>
              <a:cubicBezTo>
                <a:pt x="8141153" y="78134"/>
                <a:pt x="8047581" y="59499"/>
                <a:pt x="7972134" y="71728"/>
              </a:cubicBezTo>
              <a:cubicBezTo>
                <a:pt x="7896688" y="83957"/>
                <a:pt x="7691722" y="24518"/>
                <a:pt x="7489516" y="71728"/>
              </a:cubicBezTo>
              <a:cubicBezTo>
                <a:pt x="7287310" y="118938"/>
                <a:pt x="7106604" y="56789"/>
                <a:pt x="6893692" y="71728"/>
              </a:cubicBezTo>
              <a:cubicBezTo>
                <a:pt x="6680780" y="86667"/>
                <a:pt x="6641617" y="27047"/>
                <a:pt x="6411074" y="71728"/>
              </a:cubicBezTo>
              <a:cubicBezTo>
                <a:pt x="6180531" y="116409"/>
                <a:pt x="5917294" y="34763"/>
                <a:pt x="5702042" y="71728"/>
              </a:cubicBezTo>
              <a:cubicBezTo>
                <a:pt x="5486790" y="108693"/>
                <a:pt x="5198598" y="4527"/>
                <a:pt x="4879804" y="71728"/>
              </a:cubicBezTo>
              <a:cubicBezTo>
                <a:pt x="4561010" y="138929"/>
                <a:pt x="4482566" y="28371"/>
                <a:pt x="4283979" y="71728"/>
              </a:cubicBezTo>
              <a:cubicBezTo>
                <a:pt x="4085392" y="115085"/>
                <a:pt x="3986230" y="30597"/>
                <a:pt x="3801361" y="71728"/>
              </a:cubicBezTo>
              <a:cubicBezTo>
                <a:pt x="3616492" y="112859"/>
                <a:pt x="3189657" y="17147"/>
                <a:pt x="2979123" y="71728"/>
              </a:cubicBezTo>
              <a:cubicBezTo>
                <a:pt x="2768589" y="126309"/>
                <a:pt x="2611368" y="68583"/>
                <a:pt x="2270092" y="71728"/>
              </a:cubicBezTo>
              <a:cubicBezTo>
                <a:pt x="1928816" y="74873"/>
                <a:pt x="1725654" y="44564"/>
                <a:pt x="1561061" y="71728"/>
              </a:cubicBezTo>
              <a:cubicBezTo>
                <a:pt x="1396468" y="98892"/>
                <a:pt x="1354811" y="64714"/>
                <a:pt x="1191649" y="71728"/>
              </a:cubicBezTo>
              <a:cubicBezTo>
                <a:pt x="1028487" y="78742"/>
                <a:pt x="536866" y="58537"/>
                <a:pt x="0" y="71728"/>
              </a:cubicBezTo>
              <a:cubicBezTo>
                <a:pt x="-5156" y="43964"/>
                <a:pt x="7593" y="22860"/>
                <a:pt x="0" y="0"/>
              </a:cubicBezTo>
              <a:close/>
            </a:path>
          </a:pathLst>
        </a:custGeom>
        <a:ln>
          <a:noFill/>
          <a:extLst>
            <a:ext uri="{C807C97D-BFC1-408E-A445-0C87EB9F89A2}">
              <ask:lineSketchStyleProps xmlns:ask="http://schemas.microsoft.com/office/drawing/2018/sketchyshapes" sd="981765707">
                <ask:type>
                  <ask:lineSketchScribble/>
                </ask:type>
              </ask:lineSketchStyleProps>
            </a:ext>
          </a:extLst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172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Grandview Display</vt:lpstr>
      <vt:lpstr>DashVTI</vt:lpstr>
      <vt:lpstr>The NQF Amendment Act no.12 of 2019</vt:lpstr>
      <vt:lpstr>PowerPoint Presentation</vt:lpstr>
      <vt:lpstr>PowerPoint Presentation</vt:lpstr>
      <vt:lpstr>Recommendations for NQF Further Amendment Bill 2021/ Regulations 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Jusdas Masha</dc:creator>
  <cp:lastModifiedBy>Nadia Starr</cp:lastModifiedBy>
  <cp:revision>9</cp:revision>
  <dcterms:created xsi:type="dcterms:W3CDTF">2023-03-13T10:21:02Z</dcterms:created>
  <dcterms:modified xsi:type="dcterms:W3CDTF">2023-11-27T14:30:52Z</dcterms:modified>
</cp:coreProperties>
</file>