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6" r:id="rId2"/>
    <p:sldId id="257" r:id="rId3"/>
    <p:sldId id="286" r:id="rId4"/>
    <p:sldId id="285" r:id="rId5"/>
    <p:sldId id="287" r:id="rId6"/>
    <p:sldId id="288" r:id="rId7"/>
    <p:sldId id="289" r:id="rId8"/>
    <p:sldId id="299" r:id="rId9"/>
    <p:sldId id="298" r:id="rId10"/>
    <p:sldId id="297" r:id="rId11"/>
    <p:sldId id="296" r:id="rId12"/>
    <p:sldId id="290" r:id="rId13"/>
    <p:sldId id="295" r:id="rId14"/>
    <p:sldId id="294" r:id="rId15"/>
    <p:sldId id="293" r:id="rId16"/>
    <p:sldId id="292" r:id="rId17"/>
    <p:sldId id="291" r:id="rId18"/>
    <p:sldId id="300" r:id="rId19"/>
    <p:sldId id="260" r:id="rId20"/>
    <p:sldId id="301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  <a:srgbClr val="049900"/>
    <a:srgbClr val="4472C4"/>
    <a:srgbClr val="FFFFFF"/>
    <a:srgbClr val="C4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F814C-7908-43E3-B48B-E91BC437EE42}" v="20" dt="2023-11-28T22:20:1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orapetse Madue" userId="0fb6c37c-d135-4a52-98fe-a0dd4fd4e3b5" providerId="ADAL" clId="{4DFF814C-7908-43E3-B48B-E91BC437EE42}"/>
    <pc:docChg chg="undo custSel addSld delSld modSld sldOrd">
      <pc:chgData name="Keorapetse Madue" userId="0fb6c37c-d135-4a52-98fe-a0dd4fd4e3b5" providerId="ADAL" clId="{4DFF814C-7908-43E3-B48B-E91BC437EE42}" dt="2023-11-28T22:23:16.672" v="183" actId="20577"/>
      <pc:docMkLst>
        <pc:docMk/>
      </pc:docMkLst>
      <pc:sldChg chg="addSp modSp mod">
        <pc:chgData name="Keorapetse Madue" userId="0fb6c37c-d135-4a52-98fe-a0dd4fd4e3b5" providerId="ADAL" clId="{4DFF814C-7908-43E3-B48B-E91BC437EE42}" dt="2023-11-28T22:21:47.469" v="180" actId="1076"/>
        <pc:sldMkLst>
          <pc:docMk/>
          <pc:sldMk cId="4196875746" sldId="256"/>
        </pc:sldMkLst>
        <pc:spChg chg="add mod">
          <ac:chgData name="Keorapetse Madue" userId="0fb6c37c-d135-4a52-98fe-a0dd4fd4e3b5" providerId="ADAL" clId="{4DFF814C-7908-43E3-B48B-E91BC437EE42}" dt="2023-11-28T22:21:47.469" v="180" actId="1076"/>
          <ac:spMkLst>
            <pc:docMk/>
            <pc:sldMk cId="4196875746" sldId="256"/>
            <ac:spMk id="2" creationId="{E3666E40-5C68-DF5E-166A-033CB94190F9}"/>
          </ac:spMkLst>
        </pc:spChg>
        <pc:spChg chg="mod">
          <ac:chgData name="Keorapetse Madue" userId="0fb6c37c-d135-4a52-98fe-a0dd4fd4e3b5" providerId="ADAL" clId="{4DFF814C-7908-43E3-B48B-E91BC437EE42}" dt="2023-11-28T22:19:52.385" v="171" actId="14100"/>
          <ac:spMkLst>
            <pc:docMk/>
            <pc:sldMk cId="4196875746" sldId="256"/>
            <ac:spMk id="5" creationId="{7586E2D5-8E37-13FB-8B7D-318C8246E13F}"/>
          </ac:spMkLst>
        </pc:spChg>
        <pc:spChg chg="mod">
          <ac:chgData name="Keorapetse Madue" userId="0fb6c37c-d135-4a52-98fe-a0dd4fd4e3b5" providerId="ADAL" clId="{4DFF814C-7908-43E3-B48B-E91BC437EE42}" dt="2023-11-28T22:19:36.726" v="169" actId="27636"/>
          <ac:spMkLst>
            <pc:docMk/>
            <pc:sldMk cId="4196875746" sldId="256"/>
            <ac:spMk id="6" creationId="{03A4A2D9-7501-AB79-C7C7-4A3010A68350}"/>
          </ac:spMkLst>
        </pc:spChg>
      </pc:sldChg>
      <pc:sldChg chg="addSp delSp modSp mod">
        <pc:chgData name="Keorapetse Madue" userId="0fb6c37c-d135-4a52-98fe-a0dd4fd4e3b5" providerId="ADAL" clId="{4DFF814C-7908-43E3-B48B-E91BC437EE42}" dt="2023-11-28T22:17:19.161" v="159" actId="6549"/>
        <pc:sldMkLst>
          <pc:docMk/>
          <pc:sldMk cId="2316513936" sldId="257"/>
        </pc:sldMkLst>
        <pc:spChg chg="add mod">
          <ac:chgData name="Keorapetse Madue" userId="0fb6c37c-d135-4a52-98fe-a0dd4fd4e3b5" providerId="ADAL" clId="{4DFF814C-7908-43E3-B48B-E91BC437EE42}" dt="2023-11-28T22:16:57.899" v="155" actId="2711"/>
          <ac:spMkLst>
            <pc:docMk/>
            <pc:sldMk cId="2316513936" sldId="257"/>
            <ac:spMk id="3" creationId="{1C9A11CA-9903-705C-6750-8A9FED446D1D}"/>
          </ac:spMkLst>
        </pc:spChg>
        <pc:spChg chg="add del mod">
          <ac:chgData name="Keorapetse Madue" userId="0fb6c37c-d135-4a52-98fe-a0dd4fd4e3b5" providerId="ADAL" clId="{4DFF814C-7908-43E3-B48B-E91BC437EE42}" dt="2023-11-28T22:17:19.161" v="159" actId="6549"/>
          <ac:spMkLst>
            <pc:docMk/>
            <pc:sldMk cId="2316513936" sldId="257"/>
            <ac:spMk id="4" creationId="{F6C53F84-3E7B-8F21-DC3A-6D73B8364C84}"/>
          </ac:spMkLst>
        </pc:spChg>
        <pc:spChg chg="del">
          <ac:chgData name="Keorapetse Madue" userId="0fb6c37c-d135-4a52-98fe-a0dd4fd4e3b5" providerId="ADAL" clId="{4DFF814C-7908-43E3-B48B-E91BC437EE42}" dt="2023-11-28T21:51:47.815" v="8" actId="478"/>
          <ac:spMkLst>
            <pc:docMk/>
            <pc:sldMk cId="2316513936" sldId="257"/>
            <ac:spMk id="32" creationId="{D7813C38-25B2-1A7B-ED8B-549BBA9A3FBF}"/>
          </ac:spMkLst>
        </pc:spChg>
        <pc:spChg chg="del mod">
          <ac:chgData name="Keorapetse Madue" userId="0fb6c37c-d135-4a52-98fe-a0dd4fd4e3b5" providerId="ADAL" clId="{4DFF814C-7908-43E3-B48B-E91BC437EE42}" dt="2023-11-28T21:51:24.552" v="2" actId="478"/>
          <ac:spMkLst>
            <pc:docMk/>
            <pc:sldMk cId="2316513936" sldId="257"/>
            <ac:spMk id="33" creationId="{D35C26F2-1A16-D22B-334F-38E2C69FE65C}"/>
          </ac:spMkLst>
        </pc:spChg>
        <pc:spChg chg="del">
          <ac:chgData name="Keorapetse Madue" userId="0fb6c37c-d135-4a52-98fe-a0dd4fd4e3b5" providerId="ADAL" clId="{4DFF814C-7908-43E3-B48B-E91BC437EE42}" dt="2023-11-28T21:51:14.728" v="0" actId="478"/>
          <ac:spMkLst>
            <pc:docMk/>
            <pc:sldMk cId="2316513936" sldId="257"/>
            <ac:spMk id="40" creationId="{3D4891C3-7BB6-B074-5BA4-7DC65F78B986}"/>
          </ac:spMkLst>
        </pc:spChg>
        <pc:spChg chg="del">
          <ac:chgData name="Keorapetse Madue" userId="0fb6c37c-d135-4a52-98fe-a0dd4fd4e3b5" providerId="ADAL" clId="{4DFF814C-7908-43E3-B48B-E91BC437EE42}" dt="2023-11-28T21:51:14.728" v="0" actId="478"/>
          <ac:spMkLst>
            <pc:docMk/>
            <pc:sldMk cId="2316513936" sldId="257"/>
            <ac:spMk id="41" creationId="{60378001-B046-54F2-16BA-AEB23E087668}"/>
          </ac:spMkLst>
        </pc:spChg>
        <pc:spChg chg="del">
          <ac:chgData name="Keorapetse Madue" userId="0fb6c37c-d135-4a52-98fe-a0dd4fd4e3b5" providerId="ADAL" clId="{4DFF814C-7908-43E3-B48B-E91BC437EE42}" dt="2023-11-28T21:51:14.728" v="0" actId="478"/>
          <ac:spMkLst>
            <pc:docMk/>
            <pc:sldMk cId="2316513936" sldId="257"/>
            <ac:spMk id="42" creationId="{2070B00A-5FA4-E23F-F15B-311A39B158ED}"/>
          </ac:spMkLst>
        </pc:spChg>
        <pc:spChg chg="del">
          <ac:chgData name="Keorapetse Madue" userId="0fb6c37c-d135-4a52-98fe-a0dd4fd4e3b5" providerId="ADAL" clId="{4DFF814C-7908-43E3-B48B-E91BC437EE42}" dt="2023-11-28T21:51:38.104" v="5" actId="478"/>
          <ac:spMkLst>
            <pc:docMk/>
            <pc:sldMk cId="2316513936" sldId="257"/>
            <ac:spMk id="43" creationId="{AEE07C42-F01E-08AE-AF0B-64C3D59AD15F}"/>
          </ac:spMkLst>
        </pc:spChg>
        <pc:spChg chg="del">
          <ac:chgData name="Keorapetse Madue" userId="0fb6c37c-d135-4a52-98fe-a0dd4fd4e3b5" providerId="ADAL" clId="{4DFF814C-7908-43E3-B48B-E91BC437EE42}" dt="2023-11-28T21:51:41.159" v="6" actId="478"/>
          <ac:spMkLst>
            <pc:docMk/>
            <pc:sldMk cId="2316513936" sldId="257"/>
            <ac:spMk id="44" creationId="{E54465AD-71E5-DEB4-2FE6-49EA8515AF7A}"/>
          </ac:spMkLst>
        </pc:spChg>
        <pc:grpChg chg="del">
          <ac:chgData name="Keorapetse Madue" userId="0fb6c37c-d135-4a52-98fe-a0dd4fd4e3b5" providerId="ADAL" clId="{4DFF814C-7908-43E3-B48B-E91BC437EE42}" dt="2023-11-28T21:51:26.840" v="3" actId="478"/>
          <ac:grpSpMkLst>
            <pc:docMk/>
            <pc:sldMk cId="2316513936" sldId="257"/>
            <ac:grpSpMk id="34" creationId="{22690DA3-714F-7A1A-B4B3-E0500656C616}"/>
          </ac:grpSpMkLst>
        </pc:grpChg>
        <pc:grpChg chg="del">
          <ac:chgData name="Keorapetse Madue" userId="0fb6c37c-d135-4a52-98fe-a0dd4fd4e3b5" providerId="ADAL" clId="{4DFF814C-7908-43E3-B48B-E91BC437EE42}" dt="2023-11-28T21:51:28.530" v="4" actId="478"/>
          <ac:grpSpMkLst>
            <pc:docMk/>
            <pc:sldMk cId="2316513936" sldId="257"/>
            <ac:grpSpMk id="45" creationId="{2F4F1201-BD0C-CBA4-2003-541B06D51D30}"/>
          </ac:grpSpMkLst>
        </pc:grpChg>
        <pc:grpChg chg="del">
          <ac:chgData name="Keorapetse Madue" userId="0fb6c37c-d135-4a52-98fe-a0dd4fd4e3b5" providerId="ADAL" clId="{4DFF814C-7908-43E3-B48B-E91BC437EE42}" dt="2023-11-28T21:51:43.482" v="7" actId="478"/>
          <ac:grpSpMkLst>
            <pc:docMk/>
            <pc:sldMk cId="2316513936" sldId="257"/>
            <ac:grpSpMk id="50" creationId="{FB1CCA39-095B-A0EC-2A98-8524C8469AC1}"/>
          </ac:grpSpMkLst>
        </pc:grpChg>
      </pc:sldChg>
      <pc:sldChg chg="delSp modSp mod">
        <pc:chgData name="Keorapetse Madue" userId="0fb6c37c-d135-4a52-98fe-a0dd4fd4e3b5" providerId="ADAL" clId="{4DFF814C-7908-43E3-B48B-E91BC437EE42}" dt="2023-11-28T22:23:16.672" v="183" actId="20577"/>
        <pc:sldMkLst>
          <pc:docMk/>
          <pc:sldMk cId="3972944686" sldId="260"/>
        </pc:sldMkLst>
        <pc:spChg chg="mod">
          <ac:chgData name="Keorapetse Madue" userId="0fb6c37c-d135-4a52-98fe-a0dd4fd4e3b5" providerId="ADAL" clId="{4DFF814C-7908-43E3-B48B-E91BC437EE42}" dt="2023-11-28T22:23:16.672" v="183" actId="20577"/>
          <ac:spMkLst>
            <pc:docMk/>
            <pc:sldMk cId="3972944686" sldId="260"/>
            <ac:spMk id="2" creationId="{91FC6914-B26E-1A2D-41CA-95C022470F96}"/>
          </ac:spMkLst>
        </pc:spChg>
        <pc:spChg chg="del">
          <ac:chgData name="Keorapetse Madue" userId="0fb6c37c-d135-4a52-98fe-a0dd4fd4e3b5" providerId="ADAL" clId="{4DFF814C-7908-43E3-B48B-E91BC437EE42}" dt="2023-11-28T22:14:27.538" v="136" actId="478"/>
          <ac:spMkLst>
            <pc:docMk/>
            <pc:sldMk cId="3972944686" sldId="260"/>
            <ac:spMk id="25" creationId="{792B3D50-F9F9-DA7B-3831-41E1D6AAD62C}"/>
          </ac:spMkLst>
        </pc:spChg>
        <pc:spChg chg="del mod">
          <ac:chgData name="Keorapetse Madue" userId="0fb6c37c-d135-4a52-98fe-a0dd4fd4e3b5" providerId="ADAL" clId="{4DFF814C-7908-43E3-B48B-E91BC437EE42}" dt="2023-11-28T22:14:36.395" v="138" actId="478"/>
          <ac:spMkLst>
            <pc:docMk/>
            <pc:sldMk cId="3972944686" sldId="260"/>
            <ac:spMk id="26" creationId="{5B69DD17-B7E7-F955-B01C-E20E336461CE}"/>
          </ac:spMkLst>
        </pc:spChg>
        <pc:spChg chg="del">
          <ac:chgData name="Keorapetse Madue" userId="0fb6c37c-d135-4a52-98fe-a0dd4fd4e3b5" providerId="ADAL" clId="{4DFF814C-7908-43E3-B48B-E91BC437EE42}" dt="2023-11-28T22:14:40.050" v="139" actId="478"/>
          <ac:spMkLst>
            <pc:docMk/>
            <pc:sldMk cId="3972944686" sldId="260"/>
            <ac:spMk id="27" creationId="{6F541DCD-8FE2-0430-7629-7335A9D5A4E0}"/>
          </ac:spMkLst>
        </pc:spChg>
        <pc:grpChg chg="del">
          <ac:chgData name="Keorapetse Madue" userId="0fb6c37c-d135-4a52-98fe-a0dd4fd4e3b5" providerId="ADAL" clId="{4DFF814C-7908-43E3-B48B-E91BC437EE42}" dt="2023-11-28T22:14:26.020" v="135" actId="478"/>
          <ac:grpSpMkLst>
            <pc:docMk/>
            <pc:sldMk cId="3972944686" sldId="260"/>
            <ac:grpSpMk id="19" creationId="{9D15A6AA-CE77-C1B7-9449-8FDF7F939771}"/>
          </ac:grpSpMkLst>
        </pc:grpChg>
      </pc:sldChg>
      <pc:sldChg chg="del">
        <pc:chgData name="Keorapetse Madue" userId="0fb6c37c-d135-4a52-98fe-a0dd4fd4e3b5" providerId="ADAL" clId="{4DFF814C-7908-43E3-B48B-E91BC437EE42}" dt="2023-11-28T22:16:41.379" v="154" actId="47"/>
        <pc:sldMkLst>
          <pc:docMk/>
          <pc:sldMk cId="0" sldId="284"/>
        </pc:sldMkLst>
      </pc:sldChg>
      <pc:sldChg chg="addSp delSp modSp add mod">
        <pc:chgData name="Keorapetse Madue" userId="0fb6c37c-d135-4a52-98fe-a0dd4fd4e3b5" providerId="ADAL" clId="{4DFF814C-7908-43E3-B48B-E91BC437EE42}" dt="2023-11-28T22:05:58.704" v="58" actId="478"/>
        <pc:sldMkLst>
          <pc:docMk/>
          <pc:sldMk cId="1032168605" sldId="285"/>
        </pc:sldMkLst>
        <pc:spChg chg="del">
          <ac:chgData name="Keorapetse Madue" userId="0fb6c37c-d135-4a52-98fe-a0dd4fd4e3b5" providerId="ADAL" clId="{4DFF814C-7908-43E3-B48B-E91BC437EE42}" dt="2023-11-28T22:05:58.704" v="58" actId="478"/>
          <ac:spMkLst>
            <pc:docMk/>
            <pc:sldMk cId="1032168605" sldId="285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4:11.522" v="42" actId="14100"/>
          <ac:picMkLst>
            <pc:docMk/>
            <pc:sldMk cId="1032168605" sldId="285"/>
            <ac:picMk id="4" creationId="{EE6B6AF3-B730-AE89-9C56-703620222C8F}"/>
          </ac:picMkLst>
        </pc:picChg>
      </pc:sldChg>
      <pc:sldChg chg="modSp add mod ord">
        <pc:chgData name="Keorapetse Madue" userId="0fb6c37c-d135-4a52-98fe-a0dd4fd4e3b5" providerId="ADAL" clId="{4DFF814C-7908-43E3-B48B-E91BC437EE42}" dt="2023-11-28T22:17:32.021" v="160" actId="1076"/>
        <pc:sldMkLst>
          <pc:docMk/>
          <pc:sldMk cId="779728382" sldId="286"/>
        </pc:sldMkLst>
        <pc:spChg chg="mod">
          <ac:chgData name="Keorapetse Madue" userId="0fb6c37c-d135-4a52-98fe-a0dd4fd4e3b5" providerId="ADAL" clId="{4DFF814C-7908-43E3-B48B-E91BC437EE42}" dt="2023-11-28T22:17:32.021" v="160" actId="1076"/>
          <ac:spMkLst>
            <pc:docMk/>
            <pc:sldMk cId="779728382" sldId="286"/>
            <ac:spMk id="3" creationId="{1C9A11CA-9903-705C-6750-8A9FED446D1D}"/>
          </ac:spMkLst>
        </pc:spChg>
      </pc:sldChg>
      <pc:sldChg chg="modSp add del mod">
        <pc:chgData name="Keorapetse Madue" userId="0fb6c37c-d135-4a52-98fe-a0dd4fd4e3b5" providerId="ADAL" clId="{4DFF814C-7908-43E3-B48B-E91BC437EE42}" dt="2023-11-28T21:59:11.979" v="14" actId="2890"/>
        <pc:sldMkLst>
          <pc:docMk/>
          <pc:sldMk cId="4181086133" sldId="286"/>
        </pc:sldMkLst>
        <pc:spChg chg="mod">
          <ac:chgData name="Keorapetse Madue" userId="0fb6c37c-d135-4a52-98fe-a0dd4fd4e3b5" providerId="ADAL" clId="{4DFF814C-7908-43E3-B48B-E91BC437EE42}" dt="2023-11-28T21:59:11.026" v="13"/>
          <ac:spMkLst>
            <pc:docMk/>
            <pc:sldMk cId="4181086133" sldId="286"/>
            <ac:spMk id="3" creationId="{1C9A11CA-9903-705C-6750-8A9FED446D1D}"/>
          </ac:spMkLst>
        </pc:spChg>
      </pc:sldChg>
      <pc:sldChg chg="addSp delSp modSp add mod">
        <pc:chgData name="Keorapetse Madue" userId="0fb6c37c-d135-4a52-98fe-a0dd4fd4e3b5" providerId="ADAL" clId="{4DFF814C-7908-43E3-B48B-E91BC437EE42}" dt="2023-11-28T22:06:26.103" v="62" actId="14100"/>
        <pc:sldMkLst>
          <pc:docMk/>
          <pc:sldMk cId="4002083472" sldId="287"/>
        </pc:sldMkLst>
        <pc:spChg chg="del">
          <ac:chgData name="Keorapetse Madue" userId="0fb6c37c-d135-4a52-98fe-a0dd4fd4e3b5" providerId="ADAL" clId="{4DFF814C-7908-43E3-B48B-E91BC437EE42}" dt="2023-11-28T22:05:53.454" v="57" actId="478"/>
          <ac:spMkLst>
            <pc:docMk/>
            <pc:sldMk cId="4002083472" sldId="287"/>
            <ac:spMk id="3" creationId="{1C9A11CA-9903-705C-6750-8A9FED446D1D}"/>
          </ac:spMkLst>
        </pc:spChg>
        <pc:picChg chg="del">
          <ac:chgData name="Keorapetse Madue" userId="0fb6c37c-d135-4a52-98fe-a0dd4fd4e3b5" providerId="ADAL" clId="{4DFF814C-7908-43E3-B48B-E91BC437EE42}" dt="2023-11-28T22:05:03.881" v="44" actId="478"/>
          <ac:picMkLst>
            <pc:docMk/>
            <pc:sldMk cId="4002083472" sldId="287"/>
            <ac:picMk id="4" creationId="{EE6B6AF3-B730-AE89-9C56-703620222C8F}"/>
          </ac:picMkLst>
        </pc:picChg>
        <pc:picChg chg="add mod">
          <ac:chgData name="Keorapetse Madue" userId="0fb6c37c-d135-4a52-98fe-a0dd4fd4e3b5" providerId="ADAL" clId="{4DFF814C-7908-43E3-B48B-E91BC437EE42}" dt="2023-11-28T22:06:26.103" v="62" actId="14100"/>
          <ac:picMkLst>
            <pc:docMk/>
            <pc:sldMk cId="4002083472" sldId="287"/>
            <ac:picMk id="8" creationId="{1A2C3CAA-8A43-C493-B7D7-1F57B58BC1B1}"/>
          </ac:picMkLst>
        </pc:picChg>
      </pc:sldChg>
      <pc:sldChg chg="add del">
        <pc:chgData name="Keorapetse Madue" userId="0fb6c37c-d135-4a52-98fe-a0dd4fd4e3b5" providerId="ADAL" clId="{4DFF814C-7908-43E3-B48B-E91BC437EE42}" dt="2023-11-28T22:03:29.411" v="38" actId="47"/>
        <pc:sldMkLst>
          <pc:docMk/>
          <pc:sldMk cId="4173114761" sldId="287"/>
        </pc:sldMkLst>
      </pc:sldChg>
      <pc:sldChg chg="addSp delSp modSp add mod">
        <pc:chgData name="Keorapetse Madue" userId="0fb6c37c-d135-4a52-98fe-a0dd4fd4e3b5" providerId="ADAL" clId="{4DFF814C-7908-43E3-B48B-E91BC437EE42}" dt="2023-11-28T22:06:55.992" v="67" actId="14100"/>
        <pc:sldMkLst>
          <pc:docMk/>
          <pc:sldMk cId="2961618743" sldId="288"/>
        </pc:sldMkLst>
        <pc:spChg chg="del">
          <ac:chgData name="Keorapetse Madue" userId="0fb6c37c-d135-4a52-98fe-a0dd4fd4e3b5" providerId="ADAL" clId="{4DFF814C-7908-43E3-B48B-E91BC437EE42}" dt="2023-11-28T22:06:34.528" v="63" actId="478"/>
          <ac:spMkLst>
            <pc:docMk/>
            <pc:sldMk cId="2961618743" sldId="288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6:55.992" v="67" actId="14100"/>
          <ac:picMkLst>
            <pc:docMk/>
            <pc:sldMk cId="2961618743" sldId="288"/>
            <ac:picMk id="4" creationId="{CC51D04D-E55B-506E-F01F-46483ECBCA2B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07:34.599" v="72" actId="14100"/>
        <pc:sldMkLst>
          <pc:docMk/>
          <pc:sldMk cId="4212509547" sldId="289"/>
        </pc:sldMkLst>
        <pc:spChg chg="del">
          <ac:chgData name="Keorapetse Madue" userId="0fb6c37c-d135-4a52-98fe-a0dd4fd4e3b5" providerId="ADAL" clId="{4DFF814C-7908-43E3-B48B-E91BC437EE42}" dt="2023-11-28T22:07:09.369" v="68" actId="478"/>
          <ac:spMkLst>
            <pc:docMk/>
            <pc:sldMk cId="4212509547" sldId="289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7:34.599" v="72" actId="14100"/>
          <ac:picMkLst>
            <pc:docMk/>
            <pc:sldMk cId="4212509547" sldId="289"/>
            <ac:picMk id="4" creationId="{AE7A7915-697A-0280-D62B-DB4C4877FD23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0:49.091" v="98" actId="14100"/>
        <pc:sldMkLst>
          <pc:docMk/>
          <pc:sldMk cId="105331823" sldId="290"/>
        </pc:sldMkLst>
        <pc:spChg chg="del">
          <ac:chgData name="Keorapetse Madue" userId="0fb6c37c-d135-4a52-98fe-a0dd4fd4e3b5" providerId="ADAL" clId="{4DFF814C-7908-43E3-B48B-E91BC437EE42}" dt="2023-11-28T22:10:26.409" v="94" actId="478"/>
          <ac:spMkLst>
            <pc:docMk/>
            <pc:sldMk cId="105331823" sldId="290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0:49.091" v="98" actId="14100"/>
          <ac:picMkLst>
            <pc:docMk/>
            <pc:sldMk cId="105331823" sldId="290"/>
            <ac:picMk id="4" creationId="{F8756377-D7B8-F3C5-921B-7A99A12498FC}"/>
          </ac:picMkLst>
        </pc:picChg>
      </pc:sldChg>
      <pc:sldChg chg="addSp delSp modSp add mod ord">
        <pc:chgData name="Keorapetse Madue" userId="0fb6c37c-d135-4a52-98fe-a0dd4fd4e3b5" providerId="ADAL" clId="{4DFF814C-7908-43E3-B48B-E91BC437EE42}" dt="2023-11-28T22:13:26.834" v="129" actId="14100"/>
        <pc:sldMkLst>
          <pc:docMk/>
          <pc:sldMk cId="2817480229" sldId="291"/>
        </pc:sldMkLst>
        <pc:spChg chg="del">
          <ac:chgData name="Keorapetse Madue" userId="0fb6c37c-d135-4a52-98fe-a0dd4fd4e3b5" providerId="ADAL" clId="{4DFF814C-7908-43E3-B48B-E91BC437EE42}" dt="2023-11-28T22:13:11.911" v="125" actId="478"/>
          <ac:spMkLst>
            <pc:docMk/>
            <pc:sldMk cId="2817480229" sldId="291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3:26.834" v="129" actId="14100"/>
          <ac:picMkLst>
            <pc:docMk/>
            <pc:sldMk cId="2817480229" sldId="291"/>
            <ac:picMk id="4" creationId="{351B0351-00D9-E2B0-1AE5-874085407688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2:33.362" v="118" actId="14100"/>
        <pc:sldMkLst>
          <pc:docMk/>
          <pc:sldMk cId="1329489456" sldId="292"/>
        </pc:sldMkLst>
        <pc:spChg chg="del">
          <ac:chgData name="Keorapetse Madue" userId="0fb6c37c-d135-4a52-98fe-a0dd4fd4e3b5" providerId="ADAL" clId="{4DFF814C-7908-43E3-B48B-E91BC437EE42}" dt="2023-11-28T22:12:17.838" v="114" actId="478"/>
          <ac:spMkLst>
            <pc:docMk/>
            <pc:sldMk cId="1329489456" sldId="292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2:33.362" v="118" actId="14100"/>
          <ac:picMkLst>
            <pc:docMk/>
            <pc:sldMk cId="1329489456" sldId="292"/>
            <ac:picMk id="4" creationId="{89D59020-6126-454F-5141-88C89DA5184C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2:09.347" v="113" actId="14100"/>
        <pc:sldMkLst>
          <pc:docMk/>
          <pc:sldMk cId="666665269" sldId="293"/>
        </pc:sldMkLst>
        <pc:spChg chg="del">
          <ac:chgData name="Keorapetse Madue" userId="0fb6c37c-d135-4a52-98fe-a0dd4fd4e3b5" providerId="ADAL" clId="{4DFF814C-7908-43E3-B48B-E91BC437EE42}" dt="2023-11-28T22:11:55.026" v="109" actId="478"/>
          <ac:spMkLst>
            <pc:docMk/>
            <pc:sldMk cId="666665269" sldId="293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2:09.347" v="113" actId="14100"/>
          <ac:picMkLst>
            <pc:docMk/>
            <pc:sldMk cId="666665269" sldId="293"/>
            <ac:picMk id="4" creationId="{C1796C19-E564-E188-2E7F-A9EEC110D399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1:43.432" v="108" actId="14100"/>
        <pc:sldMkLst>
          <pc:docMk/>
          <pc:sldMk cId="1620630481" sldId="294"/>
        </pc:sldMkLst>
        <pc:spChg chg="del">
          <ac:chgData name="Keorapetse Madue" userId="0fb6c37c-d135-4a52-98fe-a0dd4fd4e3b5" providerId="ADAL" clId="{4DFF814C-7908-43E3-B48B-E91BC437EE42}" dt="2023-11-28T22:11:21.866" v="104" actId="478"/>
          <ac:spMkLst>
            <pc:docMk/>
            <pc:sldMk cId="1620630481" sldId="294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1:43.432" v="108" actId="14100"/>
          <ac:picMkLst>
            <pc:docMk/>
            <pc:sldMk cId="1620630481" sldId="294"/>
            <ac:picMk id="4" creationId="{DB98AC6D-2119-2FE0-A5BD-A1956C5A1D61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1:14.483" v="103" actId="14100"/>
        <pc:sldMkLst>
          <pc:docMk/>
          <pc:sldMk cId="2388981922" sldId="295"/>
        </pc:sldMkLst>
        <pc:spChg chg="del">
          <ac:chgData name="Keorapetse Madue" userId="0fb6c37c-d135-4a52-98fe-a0dd4fd4e3b5" providerId="ADAL" clId="{4DFF814C-7908-43E3-B48B-E91BC437EE42}" dt="2023-11-28T22:10:58.425" v="99" actId="478"/>
          <ac:spMkLst>
            <pc:docMk/>
            <pc:sldMk cId="2388981922" sldId="295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1:14.483" v="103" actId="14100"/>
          <ac:picMkLst>
            <pc:docMk/>
            <pc:sldMk cId="2388981922" sldId="295"/>
            <ac:picMk id="4" creationId="{F065DEE1-855E-C769-0173-54666414E4C5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0:12.841" v="93" actId="14100"/>
        <pc:sldMkLst>
          <pc:docMk/>
          <pc:sldMk cId="798613571" sldId="296"/>
        </pc:sldMkLst>
        <pc:spChg chg="del">
          <ac:chgData name="Keorapetse Madue" userId="0fb6c37c-d135-4a52-98fe-a0dd4fd4e3b5" providerId="ADAL" clId="{4DFF814C-7908-43E3-B48B-E91BC437EE42}" dt="2023-11-28T22:09:46.293" v="88" actId="478"/>
          <ac:spMkLst>
            <pc:docMk/>
            <pc:sldMk cId="798613571" sldId="296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0:12.841" v="93" actId="14100"/>
          <ac:picMkLst>
            <pc:docMk/>
            <pc:sldMk cId="798613571" sldId="296"/>
            <ac:picMk id="4" creationId="{43E216C1-A114-A896-B7A3-C3B1CA97968E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09:38.900" v="87" actId="14100"/>
        <pc:sldMkLst>
          <pc:docMk/>
          <pc:sldMk cId="4097282601" sldId="297"/>
        </pc:sldMkLst>
        <pc:spChg chg="del">
          <ac:chgData name="Keorapetse Madue" userId="0fb6c37c-d135-4a52-98fe-a0dd4fd4e3b5" providerId="ADAL" clId="{4DFF814C-7908-43E3-B48B-E91BC437EE42}" dt="2023-11-28T22:09:24.136" v="83" actId="478"/>
          <ac:spMkLst>
            <pc:docMk/>
            <pc:sldMk cId="4097282601" sldId="297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9:38.900" v="87" actId="14100"/>
          <ac:picMkLst>
            <pc:docMk/>
            <pc:sldMk cId="4097282601" sldId="297"/>
            <ac:picMk id="4" creationId="{B6CF3584-6369-CA38-DEC2-636C89356B00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08:55.132" v="82" actId="14100"/>
        <pc:sldMkLst>
          <pc:docMk/>
          <pc:sldMk cId="2530525945" sldId="298"/>
        </pc:sldMkLst>
        <pc:spChg chg="del">
          <ac:chgData name="Keorapetse Madue" userId="0fb6c37c-d135-4a52-98fe-a0dd4fd4e3b5" providerId="ADAL" clId="{4DFF814C-7908-43E3-B48B-E91BC437EE42}" dt="2023-11-28T22:08:34.296" v="78" actId="478"/>
          <ac:spMkLst>
            <pc:docMk/>
            <pc:sldMk cId="2530525945" sldId="298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8:55.132" v="82" actId="14100"/>
          <ac:picMkLst>
            <pc:docMk/>
            <pc:sldMk cId="2530525945" sldId="298"/>
            <ac:picMk id="4" creationId="{ED767343-6EAD-CD06-136C-BAE944B9D631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08:24.170" v="77" actId="14100"/>
        <pc:sldMkLst>
          <pc:docMk/>
          <pc:sldMk cId="1178183375" sldId="299"/>
        </pc:sldMkLst>
        <pc:spChg chg="del">
          <ac:chgData name="Keorapetse Madue" userId="0fb6c37c-d135-4a52-98fe-a0dd4fd4e3b5" providerId="ADAL" clId="{4DFF814C-7908-43E3-B48B-E91BC437EE42}" dt="2023-11-28T22:07:53.201" v="73" actId="478"/>
          <ac:spMkLst>
            <pc:docMk/>
            <pc:sldMk cId="1178183375" sldId="299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08:24.170" v="77" actId="14100"/>
          <ac:picMkLst>
            <pc:docMk/>
            <pc:sldMk cId="1178183375" sldId="299"/>
            <ac:picMk id="4" creationId="{2350A63E-48C8-3BFF-FE01-EE1BD999F244}"/>
          </ac:picMkLst>
        </pc:picChg>
      </pc:sldChg>
      <pc:sldChg chg="addSp delSp modSp add mod">
        <pc:chgData name="Keorapetse Madue" userId="0fb6c37c-d135-4a52-98fe-a0dd4fd4e3b5" providerId="ADAL" clId="{4DFF814C-7908-43E3-B48B-E91BC437EE42}" dt="2023-11-28T22:14:07.589" v="133" actId="14100"/>
        <pc:sldMkLst>
          <pc:docMk/>
          <pc:sldMk cId="1337354351" sldId="300"/>
        </pc:sldMkLst>
        <pc:spChg chg="del">
          <ac:chgData name="Keorapetse Madue" userId="0fb6c37c-d135-4a52-98fe-a0dd4fd4e3b5" providerId="ADAL" clId="{4DFF814C-7908-43E3-B48B-E91BC437EE42}" dt="2023-11-28T22:12:43.686" v="120" actId="478"/>
          <ac:spMkLst>
            <pc:docMk/>
            <pc:sldMk cId="1337354351" sldId="300"/>
            <ac:spMk id="3" creationId="{1C9A11CA-9903-705C-6750-8A9FED446D1D}"/>
          </ac:spMkLst>
        </pc:spChg>
        <pc:picChg chg="add mod">
          <ac:chgData name="Keorapetse Madue" userId="0fb6c37c-d135-4a52-98fe-a0dd4fd4e3b5" providerId="ADAL" clId="{4DFF814C-7908-43E3-B48B-E91BC437EE42}" dt="2023-11-28T22:14:07.589" v="133" actId="14100"/>
          <ac:picMkLst>
            <pc:docMk/>
            <pc:sldMk cId="1337354351" sldId="300"/>
            <ac:picMk id="4" creationId="{A4AB1573-6CBF-22E8-C955-5767F36B7578}"/>
          </ac:picMkLst>
        </pc:picChg>
      </pc:sldChg>
      <pc:sldChg chg="add del">
        <pc:chgData name="Keorapetse Madue" userId="0fb6c37c-d135-4a52-98fe-a0dd4fd4e3b5" providerId="ADAL" clId="{4DFF814C-7908-43E3-B48B-E91BC437EE42}" dt="2023-11-28T22:14:43.403" v="140" actId="47"/>
        <pc:sldMkLst>
          <pc:docMk/>
          <pc:sldMk cId="198221691" sldId="301"/>
        </pc:sldMkLst>
      </pc:sldChg>
      <pc:sldChg chg="addSp delSp modSp add mod">
        <pc:chgData name="Keorapetse Madue" userId="0fb6c37c-d135-4a52-98fe-a0dd4fd4e3b5" providerId="ADAL" clId="{4DFF814C-7908-43E3-B48B-E91BC437EE42}" dt="2023-11-28T22:16:32.971" v="153" actId="27614"/>
        <pc:sldMkLst>
          <pc:docMk/>
          <pc:sldMk cId="1859971482" sldId="301"/>
        </pc:sldMkLst>
        <pc:spChg chg="del">
          <ac:chgData name="Keorapetse Madue" userId="0fb6c37c-d135-4a52-98fe-a0dd4fd4e3b5" providerId="ADAL" clId="{4DFF814C-7908-43E3-B48B-E91BC437EE42}" dt="2023-11-28T22:16:13.122" v="149" actId="478"/>
          <ac:spMkLst>
            <pc:docMk/>
            <pc:sldMk cId="1859971482" sldId="301"/>
            <ac:spMk id="2" creationId="{91FC6914-B26E-1A2D-41CA-95C022470F96}"/>
          </ac:spMkLst>
        </pc:spChg>
        <pc:spChg chg="add del mod">
          <ac:chgData name="Keorapetse Madue" userId="0fb6c37c-d135-4a52-98fe-a0dd4fd4e3b5" providerId="ADAL" clId="{4DFF814C-7908-43E3-B48B-E91BC437EE42}" dt="2023-11-28T22:16:15.719" v="150" actId="478"/>
          <ac:spMkLst>
            <pc:docMk/>
            <pc:sldMk cId="1859971482" sldId="301"/>
            <ac:spMk id="6" creationId="{6B5EF56D-9FA4-3DEC-2B04-6BE0CD41ABC7}"/>
          </ac:spMkLst>
        </pc:spChg>
        <pc:picChg chg="add mod">
          <ac:chgData name="Keorapetse Madue" userId="0fb6c37c-d135-4a52-98fe-a0dd4fd4e3b5" providerId="ADAL" clId="{4DFF814C-7908-43E3-B48B-E91BC437EE42}" dt="2023-11-28T22:16:32.971" v="153" actId="27614"/>
          <ac:picMkLst>
            <pc:docMk/>
            <pc:sldMk cId="1859971482" sldId="301"/>
            <ac:picMk id="9" creationId="{52CCC763-9443-F5DD-34A0-DB8C05613625}"/>
          </ac:picMkLst>
        </pc:picChg>
      </pc:sldChg>
      <pc:sldChg chg="add del">
        <pc:chgData name="Keorapetse Madue" userId="0fb6c37c-d135-4a52-98fe-a0dd4fd4e3b5" providerId="ADAL" clId="{4DFF814C-7908-43E3-B48B-E91BC437EE42}" dt="2023-11-28T22:14:45.331" v="141" actId="47"/>
        <pc:sldMkLst>
          <pc:docMk/>
          <pc:sldMk cId="3487492380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507D-B26C-4593-8A91-B6DFDDAB34D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FABE-5F72-430D-A889-002454ED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6E2D5-8E37-13FB-8B7D-318C8246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4" y="1751072"/>
            <a:ext cx="5935540" cy="685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499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Awarding of SAQA Professional Body Recognition and Re-recognition Certificates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A4A2D9-7501-AB79-C7C7-4A3010A68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98" y="2785056"/>
            <a:ext cx="5935540" cy="1287887"/>
          </a:xfrm>
        </p:spPr>
        <p:txBody>
          <a:bodyPr>
            <a:norm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Google Shape;11663;p55">
            <a:extLst>
              <a:ext uri="{FF2B5EF4-FFF2-40B4-BE49-F238E27FC236}">
                <a16:creationId xmlns:a16="http://schemas.microsoft.com/office/drawing/2014/main" id="{A56461B9-781C-1414-73A8-39A05B5C6595}"/>
              </a:ext>
            </a:extLst>
          </p:cNvPr>
          <p:cNvSpPr>
            <a:spLocks/>
          </p:cNvSpPr>
          <p:nvPr/>
        </p:nvSpPr>
        <p:spPr>
          <a:xfrm>
            <a:off x="1224195" y="6322227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1664;p55">
            <a:extLst>
              <a:ext uri="{FF2B5EF4-FFF2-40B4-BE49-F238E27FC236}">
                <a16:creationId xmlns:a16="http://schemas.microsoft.com/office/drawing/2014/main" id="{48EB91C5-EA7D-C4E8-323D-13DFB9250270}"/>
              </a:ext>
            </a:extLst>
          </p:cNvPr>
          <p:cNvGrpSpPr>
            <a:grpSpLocks/>
          </p:cNvGrpSpPr>
          <p:nvPr/>
        </p:nvGrpSpPr>
        <p:grpSpPr>
          <a:xfrm>
            <a:off x="1673667" y="6322227"/>
            <a:ext cx="346056" cy="345674"/>
            <a:chOff x="3303268" y="3817349"/>
            <a:chExt cx="346056" cy="345674"/>
          </a:xfrm>
          <a:solidFill>
            <a:schemeClr val="accent1"/>
          </a:solidFill>
        </p:grpSpPr>
        <p:sp>
          <p:nvSpPr>
            <p:cNvPr id="16" name="Google Shape;11665;p55">
              <a:extLst>
                <a:ext uri="{FF2B5EF4-FFF2-40B4-BE49-F238E27FC236}">
                  <a16:creationId xmlns:a16="http://schemas.microsoft.com/office/drawing/2014/main" id="{2B46558A-8E1A-3BB2-29F3-3E024969A50C}"/>
                </a:ext>
              </a:extLst>
            </p:cNvPr>
            <p:cNvSpPr>
              <a:spLocks/>
            </p:cNvSpPr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66;p55">
              <a:extLst>
                <a:ext uri="{FF2B5EF4-FFF2-40B4-BE49-F238E27FC236}">
                  <a16:creationId xmlns:a16="http://schemas.microsoft.com/office/drawing/2014/main" id="{5A31E90E-5197-3518-3779-4E6C4E8F38A4}"/>
                </a:ext>
              </a:extLst>
            </p:cNvPr>
            <p:cNvSpPr>
              <a:spLocks/>
            </p:cNvSpPr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67;p55">
              <a:extLst>
                <a:ext uri="{FF2B5EF4-FFF2-40B4-BE49-F238E27FC236}">
                  <a16:creationId xmlns:a16="http://schemas.microsoft.com/office/drawing/2014/main" id="{71A1D272-8A84-DC38-8E00-51DD8C7DE2F8}"/>
                </a:ext>
              </a:extLst>
            </p:cNvPr>
            <p:cNvSpPr>
              <a:spLocks/>
            </p:cNvSpPr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68;p55">
              <a:extLst>
                <a:ext uri="{FF2B5EF4-FFF2-40B4-BE49-F238E27FC236}">
                  <a16:creationId xmlns:a16="http://schemas.microsoft.com/office/drawing/2014/main" id="{030BB7F2-2CB7-3670-CCAE-2B7EA4F9DF01}"/>
                </a:ext>
              </a:extLst>
            </p:cNvPr>
            <p:cNvSpPr>
              <a:spLocks/>
            </p:cNvSpPr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669;p55">
            <a:extLst>
              <a:ext uri="{FF2B5EF4-FFF2-40B4-BE49-F238E27FC236}">
                <a16:creationId xmlns:a16="http://schemas.microsoft.com/office/drawing/2014/main" id="{3EB35024-DD76-6E1A-2C35-0EA818B649C0}"/>
              </a:ext>
            </a:extLst>
          </p:cNvPr>
          <p:cNvGrpSpPr>
            <a:grpSpLocks/>
          </p:cNvGrpSpPr>
          <p:nvPr/>
        </p:nvGrpSpPr>
        <p:grpSpPr>
          <a:xfrm>
            <a:off x="2122756" y="6322227"/>
            <a:ext cx="346056" cy="345674"/>
            <a:chOff x="3752358" y="3817349"/>
            <a:chExt cx="346056" cy="345674"/>
          </a:xfrm>
          <a:solidFill>
            <a:schemeClr val="accent1"/>
          </a:solidFill>
        </p:grpSpPr>
        <p:sp>
          <p:nvSpPr>
            <p:cNvPr id="34" name="Google Shape;11670;p55">
              <a:extLst>
                <a:ext uri="{FF2B5EF4-FFF2-40B4-BE49-F238E27FC236}">
                  <a16:creationId xmlns:a16="http://schemas.microsoft.com/office/drawing/2014/main" id="{1E5D3D77-361F-290C-A9DF-C768EF149344}"/>
                </a:ext>
              </a:extLst>
            </p:cNvPr>
            <p:cNvSpPr>
              <a:spLocks/>
            </p:cNvSpPr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71;p55">
              <a:extLst>
                <a:ext uri="{FF2B5EF4-FFF2-40B4-BE49-F238E27FC236}">
                  <a16:creationId xmlns:a16="http://schemas.microsoft.com/office/drawing/2014/main" id="{BC3E1368-471A-0FA2-9AA1-49C5AFF53CFA}"/>
                </a:ext>
              </a:extLst>
            </p:cNvPr>
            <p:cNvSpPr>
              <a:spLocks/>
            </p:cNvSpPr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72;p55">
              <a:extLst>
                <a:ext uri="{FF2B5EF4-FFF2-40B4-BE49-F238E27FC236}">
                  <a16:creationId xmlns:a16="http://schemas.microsoft.com/office/drawing/2014/main" id="{3912F0FE-BA41-F7C7-FA5C-B40451883E19}"/>
                </a:ext>
              </a:extLst>
            </p:cNvPr>
            <p:cNvSpPr>
              <a:spLocks/>
            </p:cNvSpPr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73;p55">
              <a:extLst>
                <a:ext uri="{FF2B5EF4-FFF2-40B4-BE49-F238E27FC236}">
                  <a16:creationId xmlns:a16="http://schemas.microsoft.com/office/drawing/2014/main" id="{DF5981F3-2E1E-6D80-0A73-3FB5E537CD12}"/>
                </a:ext>
              </a:extLst>
            </p:cNvPr>
            <p:cNvSpPr>
              <a:spLocks/>
            </p:cNvSpPr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1682;p55">
            <a:extLst>
              <a:ext uri="{FF2B5EF4-FFF2-40B4-BE49-F238E27FC236}">
                <a16:creationId xmlns:a16="http://schemas.microsoft.com/office/drawing/2014/main" id="{67058060-A9CF-83E5-C336-0879C027063B}"/>
              </a:ext>
            </a:extLst>
          </p:cNvPr>
          <p:cNvGrpSpPr>
            <a:grpSpLocks/>
          </p:cNvGrpSpPr>
          <p:nvPr/>
        </p:nvGrpSpPr>
        <p:grpSpPr>
          <a:xfrm>
            <a:off x="2571846" y="6322227"/>
            <a:ext cx="346024" cy="345674"/>
            <a:chOff x="4201447" y="3817349"/>
            <a:chExt cx="346024" cy="345674"/>
          </a:xfrm>
          <a:solidFill>
            <a:schemeClr val="accent1"/>
          </a:solidFill>
        </p:grpSpPr>
        <p:sp>
          <p:nvSpPr>
            <p:cNvPr id="42" name="Google Shape;11683;p55">
              <a:extLst>
                <a:ext uri="{FF2B5EF4-FFF2-40B4-BE49-F238E27FC236}">
                  <a16:creationId xmlns:a16="http://schemas.microsoft.com/office/drawing/2014/main" id="{5963CC7F-B7A0-D2DB-2187-3EBCD2F5468A}"/>
                </a:ext>
              </a:extLst>
            </p:cNvPr>
            <p:cNvSpPr>
              <a:spLocks/>
            </p:cNvSpPr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84;p55">
              <a:extLst>
                <a:ext uri="{FF2B5EF4-FFF2-40B4-BE49-F238E27FC236}">
                  <a16:creationId xmlns:a16="http://schemas.microsoft.com/office/drawing/2014/main" id="{C8F605B8-3FD5-656D-E973-A14317D03481}"/>
                </a:ext>
              </a:extLst>
            </p:cNvPr>
            <p:cNvSpPr>
              <a:spLocks/>
            </p:cNvSpPr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DD534D4F-52DF-B38D-937E-85DC13CA5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60" y="0"/>
            <a:ext cx="1600940" cy="960856"/>
          </a:xfrm>
          <a:prstGeom prst="rect">
            <a:avLst/>
          </a:prstGeom>
        </p:spPr>
      </p:pic>
      <p:grpSp>
        <p:nvGrpSpPr>
          <p:cNvPr id="56" name="Google Shape;12293;p55">
            <a:extLst>
              <a:ext uri="{FF2B5EF4-FFF2-40B4-BE49-F238E27FC236}">
                <a16:creationId xmlns:a16="http://schemas.microsoft.com/office/drawing/2014/main" id="{7F5A1969-55B1-FA70-41C5-E47AF07F3E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20904" y="6322227"/>
            <a:ext cx="346056" cy="345674"/>
            <a:chOff x="2238181" y="4120624"/>
            <a:chExt cx="346056" cy="345674"/>
          </a:xfrm>
          <a:solidFill>
            <a:srgbClr val="4472C4"/>
          </a:solidFill>
        </p:grpSpPr>
        <p:grpSp>
          <p:nvGrpSpPr>
            <p:cNvPr id="57" name="Google Shape;12294;p55">
              <a:extLst>
                <a:ext uri="{FF2B5EF4-FFF2-40B4-BE49-F238E27FC236}">
                  <a16:creationId xmlns:a16="http://schemas.microsoft.com/office/drawing/2014/main" id="{31C8E22B-5268-FDB7-A044-9C83648F80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59" name="Google Shape;12295;p55">
                <a:extLst>
                  <a:ext uri="{FF2B5EF4-FFF2-40B4-BE49-F238E27FC236}">
                    <a16:creationId xmlns:a16="http://schemas.microsoft.com/office/drawing/2014/main" id="{F811CA91-F203-0364-4746-C062BE3691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60" name="Google Shape;12296;p55">
                <a:extLst>
                  <a:ext uri="{FF2B5EF4-FFF2-40B4-BE49-F238E27FC236}">
                    <a16:creationId xmlns:a16="http://schemas.microsoft.com/office/drawing/2014/main" id="{F9179F81-F308-ACC4-F36C-6AAF5901A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</p:grpSp>
        <p:sp>
          <p:nvSpPr>
            <p:cNvPr id="58" name="Google Shape;12297;p55">
              <a:extLst>
                <a:ext uri="{FF2B5EF4-FFF2-40B4-BE49-F238E27FC236}">
                  <a16:creationId xmlns:a16="http://schemas.microsoft.com/office/drawing/2014/main" id="{4C0334E9-8CF1-C927-EA52-48FB0E6D1F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666E40-5C68-DF5E-166A-033CB94190F9}"/>
              </a:ext>
            </a:extLst>
          </p:cNvPr>
          <p:cNvSpPr txBox="1"/>
          <p:nvPr/>
        </p:nvSpPr>
        <p:spPr>
          <a:xfrm>
            <a:off x="2122756" y="3827931"/>
            <a:ext cx="386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Makhapa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Makhafola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Chief Operating Officer: SAQA</a:t>
            </a:r>
          </a:p>
        </p:txBody>
      </p:sp>
    </p:spTree>
    <p:extLst>
      <p:ext uri="{BB962C8B-B14F-4D97-AF65-F5344CB8AC3E}">
        <p14:creationId xmlns:p14="http://schemas.microsoft.com/office/powerpoint/2010/main" val="419687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a banking professional&#10;&#10;Description automatically generated with medium confidence">
            <a:extLst>
              <a:ext uri="{FF2B5EF4-FFF2-40B4-BE49-F238E27FC236}">
                <a16:creationId xmlns:a16="http://schemas.microsoft.com/office/drawing/2014/main" id="{B6CF3584-6369-CA38-DEC2-636C89356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a professional body&#10;&#10;Description automatically generated with medium confidence">
            <a:extLst>
              <a:ext uri="{FF2B5EF4-FFF2-40B4-BE49-F238E27FC236}">
                <a16:creationId xmlns:a16="http://schemas.microsoft.com/office/drawing/2014/main" id="{43E216C1-A114-A896-B7A3-C3B1CA979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education for a child&#10;&#10;Description automatically generated with medium confidence">
            <a:extLst>
              <a:ext uri="{FF2B5EF4-FFF2-40B4-BE49-F238E27FC236}">
                <a16:creationId xmlns:a16="http://schemas.microsoft.com/office/drawing/2014/main" id="{F8756377-D7B8-F3C5-921B-7A99A1249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emergency services&#10;&#10;Description automatically generated">
            <a:extLst>
              <a:ext uri="{FF2B5EF4-FFF2-40B4-BE49-F238E27FC236}">
                <a16:creationId xmlns:a16="http://schemas.microsoft.com/office/drawing/2014/main" id="{F065DEE1-855E-C769-0173-54666414E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excellence for occupational hygiene&#10;&#10;Description automatically generated">
            <a:extLst>
              <a:ext uri="{FF2B5EF4-FFF2-40B4-BE49-F238E27FC236}">
                <a16:creationId xmlns:a16="http://schemas.microsoft.com/office/drawing/2014/main" id="{DB98AC6D-2119-2FE0-A5BD-A1956C5A1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document with a signature&#10;&#10;Description automatically generated">
            <a:extLst>
              <a:ext uri="{FF2B5EF4-FFF2-40B4-BE49-F238E27FC236}">
                <a16:creationId xmlns:a16="http://schemas.microsoft.com/office/drawing/2014/main" id="{C1796C19-E564-E188-2E7F-A9EEC110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document with a signature&#10;&#10;Description automatically generated">
            <a:extLst>
              <a:ext uri="{FF2B5EF4-FFF2-40B4-BE49-F238E27FC236}">
                <a16:creationId xmlns:a16="http://schemas.microsoft.com/office/drawing/2014/main" id="{89D59020-6126-454F-5141-88C89DA51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document with a signature&#10;&#10;Description automatically generated">
            <a:extLst>
              <a:ext uri="{FF2B5EF4-FFF2-40B4-BE49-F238E27FC236}">
                <a16:creationId xmlns:a16="http://schemas.microsoft.com/office/drawing/2014/main" id="{351B0351-00D9-E2B0-1AE5-874085407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appreciation&#10;&#10;Description automatically generated">
            <a:extLst>
              <a:ext uri="{FF2B5EF4-FFF2-40B4-BE49-F238E27FC236}">
                <a16:creationId xmlns:a16="http://schemas.microsoft.com/office/drawing/2014/main" id="{A4AB1573-6CBF-22E8-C955-5767F36B7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6914-B26E-1A2D-41CA-95C02247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14557"/>
            <a:ext cx="10363200" cy="131444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one (1) new professional body and the registration of its professional designations</a:t>
            </a:r>
            <a:b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US" sz="2800" dirty="0">
              <a:solidFill>
                <a:srgbClr val="00499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82197" y="0"/>
            <a:ext cx="2928464" cy="3649591"/>
          </a:xfr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841" y="0"/>
            <a:ext cx="1177159" cy="706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68099E-1171-6CCD-9345-0B39D029D6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4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9A11CA-9903-705C-6750-8A9FED44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844826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Handing over of Certificates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53F84-3E7B-8F21-DC3A-6D73B8364C84}"/>
              </a:ext>
            </a:extLst>
          </p:cNvPr>
          <p:cNvSpPr txBox="1"/>
          <p:nvPr/>
        </p:nvSpPr>
        <p:spPr>
          <a:xfrm>
            <a:off x="844826" y="2766419"/>
            <a:ext cx="1036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Re-recognition of fifteen (15) professional bodies and the re-registration of their designations.</a:t>
            </a:r>
            <a:endParaRPr lang="en-GB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one (1) new professional body and the registration of its professional designations.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1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82197" y="0"/>
            <a:ext cx="2928464" cy="3649591"/>
          </a:xfr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841" y="0"/>
            <a:ext cx="1177159" cy="706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68099E-1171-6CCD-9345-0B39D029D6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ertificate of a company&#10;&#10;Description automatically generated with medium confidence">
            <a:extLst>
              <a:ext uri="{FF2B5EF4-FFF2-40B4-BE49-F238E27FC236}">
                <a16:creationId xmlns:a16="http://schemas.microsoft.com/office/drawing/2014/main" id="{52CCC763-9443-F5DD-34A0-DB8C05613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71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81396" y="1410155"/>
            <a:ext cx="10363200" cy="1314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  <a:t>THANK </a:t>
            </a:r>
            <a:b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</a:br>
            <a: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  <a:t>YOU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 rot="1275571"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72" y="2270203"/>
            <a:ext cx="3865437" cy="231759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9A11CA-9903-705C-6750-8A9FED44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23" y="2043455"/>
            <a:ext cx="10363200" cy="364959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Re-recognition of fifteen (15) professional bodies and the re-registration of their designations</a:t>
            </a:r>
            <a:br>
              <a:rPr lang="en-GB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physics with blue text&#10;&#10;Description automatically generated">
            <a:extLst>
              <a:ext uri="{FF2B5EF4-FFF2-40B4-BE49-F238E27FC236}">
                <a16:creationId xmlns:a16="http://schemas.microsoft.com/office/drawing/2014/main" id="{EE6B6AF3-B730-AE89-9C56-703620222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8" name="Picture 7" descr="A certificate of a professional accountant&#10;&#10;Description automatically generated">
            <a:extLst>
              <a:ext uri="{FF2B5EF4-FFF2-40B4-BE49-F238E27FC236}">
                <a16:creationId xmlns:a16="http://schemas.microsoft.com/office/drawing/2014/main" id="{1A2C3CAA-8A43-C493-B7D7-1F57B58B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beauty therapists&#10;&#10;Description automatically generated">
            <a:extLst>
              <a:ext uri="{FF2B5EF4-FFF2-40B4-BE49-F238E27FC236}">
                <a16:creationId xmlns:a16="http://schemas.microsoft.com/office/drawing/2014/main" id="{CC51D04D-E55B-506E-F01F-46483ECBC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document with blue text&#10;&#10;Description automatically generated">
            <a:extLst>
              <a:ext uri="{FF2B5EF4-FFF2-40B4-BE49-F238E27FC236}">
                <a16:creationId xmlns:a16="http://schemas.microsoft.com/office/drawing/2014/main" id="{AE7A7915-697A-0280-D62B-DB4C4877F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document with a signature&#10;&#10;Description automatically generated">
            <a:extLst>
              <a:ext uri="{FF2B5EF4-FFF2-40B4-BE49-F238E27FC236}">
                <a16:creationId xmlns:a16="http://schemas.microsoft.com/office/drawing/2014/main" id="{2350A63E-48C8-3BFF-FE01-EE1BD999F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C4AA448-BC0E-06DB-DEA8-0F0D80E3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7322"/>
          <a:stretch/>
        </p:blipFill>
        <p:spPr>
          <a:xfrm>
            <a:off x="9207553" y="0"/>
            <a:ext cx="2928464" cy="36495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7D768-BA76-FE29-4EB0-738BE6A7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862" y="6668467"/>
            <a:ext cx="11320669" cy="45719"/>
          </a:xfrm>
          <a:prstGeom prst="rect">
            <a:avLst/>
          </a:prstGeom>
          <a:solidFill>
            <a:srgbClr val="004990"/>
          </a:solidFill>
          <a:ln w="9525">
            <a:solidFill>
              <a:srgbClr val="0049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20669"/>
                      <a:gd name="connsiteY0" fmla="*/ 0 h 71728"/>
                      <a:gd name="connsiteX1" fmla="*/ 709031 w 11320669"/>
                      <a:gd name="connsiteY1" fmla="*/ 0 h 71728"/>
                      <a:gd name="connsiteX2" fmla="*/ 1418063 w 11320669"/>
                      <a:gd name="connsiteY2" fmla="*/ 0 h 71728"/>
                      <a:gd name="connsiteX3" fmla="*/ 2127094 w 11320669"/>
                      <a:gd name="connsiteY3" fmla="*/ 0 h 71728"/>
                      <a:gd name="connsiteX4" fmla="*/ 2496505 w 11320669"/>
                      <a:gd name="connsiteY4" fmla="*/ 0 h 71728"/>
                      <a:gd name="connsiteX5" fmla="*/ 2752710 w 11320669"/>
                      <a:gd name="connsiteY5" fmla="*/ 0 h 71728"/>
                      <a:gd name="connsiteX6" fmla="*/ 3122121 w 11320669"/>
                      <a:gd name="connsiteY6" fmla="*/ 0 h 71728"/>
                      <a:gd name="connsiteX7" fmla="*/ 3944359 w 11320669"/>
                      <a:gd name="connsiteY7" fmla="*/ 0 h 71728"/>
                      <a:gd name="connsiteX8" fmla="*/ 4313771 w 11320669"/>
                      <a:gd name="connsiteY8" fmla="*/ 0 h 71728"/>
                      <a:gd name="connsiteX9" fmla="*/ 4796389 w 11320669"/>
                      <a:gd name="connsiteY9" fmla="*/ 0 h 71728"/>
                      <a:gd name="connsiteX10" fmla="*/ 5392213 w 11320669"/>
                      <a:gd name="connsiteY10" fmla="*/ 0 h 71728"/>
                      <a:gd name="connsiteX11" fmla="*/ 6101245 w 11320669"/>
                      <a:gd name="connsiteY11" fmla="*/ 0 h 71728"/>
                      <a:gd name="connsiteX12" fmla="*/ 6810276 w 11320669"/>
                      <a:gd name="connsiteY12" fmla="*/ 0 h 71728"/>
                      <a:gd name="connsiteX13" fmla="*/ 7066481 w 11320669"/>
                      <a:gd name="connsiteY13" fmla="*/ 0 h 71728"/>
                      <a:gd name="connsiteX14" fmla="*/ 7549099 w 11320669"/>
                      <a:gd name="connsiteY14" fmla="*/ 0 h 71728"/>
                      <a:gd name="connsiteX15" fmla="*/ 8258130 w 11320669"/>
                      <a:gd name="connsiteY15" fmla="*/ 0 h 71728"/>
                      <a:gd name="connsiteX16" fmla="*/ 9080368 w 11320669"/>
                      <a:gd name="connsiteY16" fmla="*/ 0 h 71728"/>
                      <a:gd name="connsiteX17" fmla="*/ 9902606 w 11320669"/>
                      <a:gd name="connsiteY17" fmla="*/ 0 h 71728"/>
                      <a:gd name="connsiteX18" fmla="*/ 10272018 w 11320669"/>
                      <a:gd name="connsiteY18" fmla="*/ 0 h 71728"/>
                      <a:gd name="connsiteX19" fmla="*/ 10528222 w 11320669"/>
                      <a:gd name="connsiteY19" fmla="*/ 0 h 71728"/>
                      <a:gd name="connsiteX20" fmla="*/ 11320669 w 11320669"/>
                      <a:gd name="connsiteY20" fmla="*/ 0 h 71728"/>
                      <a:gd name="connsiteX21" fmla="*/ 11320669 w 11320669"/>
                      <a:gd name="connsiteY21" fmla="*/ 71728 h 71728"/>
                      <a:gd name="connsiteX22" fmla="*/ 10611638 w 11320669"/>
                      <a:gd name="connsiteY22" fmla="*/ 71728 h 71728"/>
                      <a:gd name="connsiteX23" fmla="*/ 10355433 w 11320669"/>
                      <a:gd name="connsiteY23" fmla="*/ 71728 h 71728"/>
                      <a:gd name="connsiteX24" fmla="*/ 9533195 w 11320669"/>
                      <a:gd name="connsiteY24" fmla="*/ 71728 h 71728"/>
                      <a:gd name="connsiteX25" fmla="*/ 9276990 w 11320669"/>
                      <a:gd name="connsiteY25" fmla="*/ 71728 h 71728"/>
                      <a:gd name="connsiteX26" fmla="*/ 8454752 w 11320669"/>
                      <a:gd name="connsiteY26" fmla="*/ 71728 h 71728"/>
                      <a:gd name="connsiteX27" fmla="*/ 7632514 w 11320669"/>
                      <a:gd name="connsiteY27" fmla="*/ 71728 h 71728"/>
                      <a:gd name="connsiteX28" fmla="*/ 7036690 w 11320669"/>
                      <a:gd name="connsiteY28" fmla="*/ 71728 h 71728"/>
                      <a:gd name="connsiteX29" fmla="*/ 6780485 w 11320669"/>
                      <a:gd name="connsiteY29" fmla="*/ 71728 h 71728"/>
                      <a:gd name="connsiteX30" fmla="*/ 6524280 w 11320669"/>
                      <a:gd name="connsiteY30" fmla="*/ 71728 h 71728"/>
                      <a:gd name="connsiteX31" fmla="*/ 5702042 w 11320669"/>
                      <a:gd name="connsiteY31" fmla="*/ 71728 h 71728"/>
                      <a:gd name="connsiteX32" fmla="*/ 5332631 w 11320669"/>
                      <a:gd name="connsiteY32" fmla="*/ 71728 h 71728"/>
                      <a:gd name="connsiteX33" fmla="*/ 4963220 w 11320669"/>
                      <a:gd name="connsiteY33" fmla="*/ 71728 h 71728"/>
                      <a:gd name="connsiteX34" fmla="*/ 4367395 w 11320669"/>
                      <a:gd name="connsiteY34" fmla="*/ 71728 h 71728"/>
                      <a:gd name="connsiteX35" fmla="*/ 3997984 w 11320669"/>
                      <a:gd name="connsiteY35" fmla="*/ 71728 h 71728"/>
                      <a:gd name="connsiteX36" fmla="*/ 3628572 w 11320669"/>
                      <a:gd name="connsiteY36" fmla="*/ 71728 h 71728"/>
                      <a:gd name="connsiteX37" fmla="*/ 2806334 w 11320669"/>
                      <a:gd name="connsiteY37" fmla="*/ 71728 h 71728"/>
                      <a:gd name="connsiteX38" fmla="*/ 2210510 w 11320669"/>
                      <a:gd name="connsiteY38" fmla="*/ 71728 h 71728"/>
                      <a:gd name="connsiteX39" fmla="*/ 1954305 w 11320669"/>
                      <a:gd name="connsiteY39" fmla="*/ 71728 h 71728"/>
                      <a:gd name="connsiteX40" fmla="*/ 1584894 w 11320669"/>
                      <a:gd name="connsiteY40" fmla="*/ 71728 h 71728"/>
                      <a:gd name="connsiteX41" fmla="*/ 875862 w 11320669"/>
                      <a:gd name="connsiteY41" fmla="*/ 71728 h 71728"/>
                      <a:gd name="connsiteX42" fmla="*/ 0 w 11320669"/>
                      <a:gd name="connsiteY42" fmla="*/ 71728 h 71728"/>
                      <a:gd name="connsiteX43" fmla="*/ 0 w 11320669"/>
                      <a:gd name="connsiteY43" fmla="*/ 0 h 7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320669" h="71728" fill="none" extrusionOk="0">
                        <a:moveTo>
                          <a:pt x="0" y="0"/>
                        </a:moveTo>
                        <a:cubicBezTo>
                          <a:pt x="194556" y="-31910"/>
                          <a:pt x="456680" y="2352"/>
                          <a:pt x="709031" y="0"/>
                        </a:cubicBezTo>
                        <a:cubicBezTo>
                          <a:pt x="961382" y="-2352"/>
                          <a:pt x="1156785" y="8551"/>
                          <a:pt x="1418063" y="0"/>
                        </a:cubicBezTo>
                        <a:cubicBezTo>
                          <a:pt x="1679341" y="-8551"/>
                          <a:pt x="1795576" y="34864"/>
                          <a:pt x="2127094" y="0"/>
                        </a:cubicBezTo>
                        <a:cubicBezTo>
                          <a:pt x="2458612" y="-34864"/>
                          <a:pt x="2363847" y="27077"/>
                          <a:pt x="2496505" y="0"/>
                        </a:cubicBezTo>
                        <a:cubicBezTo>
                          <a:pt x="2629163" y="-27077"/>
                          <a:pt x="2625327" y="5963"/>
                          <a:pt x="2752710" y="0"/>
                        </a:cubicBezTo>
                        <a:cubicBezTo>
                          <a:pt x="2880094" y="-5963"/>
                          <a:pt x="2948952" y="10481"/>
                          <a:pt x="3122121" y="0"/>
                        </a:cubicBezTo>
                        <a:cubicBezTo>
                          <a:pt x="3295290" y="-10481"/>
                          <a:pt x="3558844" y="4498"/>
                          <a:pt x="3944359" y="0"/>
                        </a:cubicBezTo>
                        <a:cubicBezTo>
                          <a:pt x="4329874" y="-4498"/>
                          <a:pt x="4142121" y="28568"/>
                          <a:pt x="4313771" y="0"/>
                        </a:cubicBezTo>
                        <a:cubicBezTo>
                          <a:pt x="4485421" y="-28568"/>
                          <a:pt x="4603564" y="38644"/>
                          <a:pt x="4796389" y="0"/>
                        </a:cubicBezTo>
                        <a:cubicBezTo>
                          <a:pt x="4989214" y="-38644"/>
                          <a:pt x="5148612" y="53999"/>
                          <a:pt x="5392213" y="0"/>
                        </a:cubicBezTo>
                        <a:cubicBezTo>
                          <a:pt x="5635814" y="-53999"/>
                          <a:pt x="5869224" y="48009"/>
                          <a:pt x="6101245" y="0"/>
                        </a:cubicBezTo>
                        <a:cubicBezTo>
                          <a:pt x="6333266" y="-48009"/>
                          <a:pt x="6646179" y="33817"/>
                          <a:pt x="6810276" y="0"/>
                        </a:cubicBezTo>
                        <a:cubicBezTo>
                          <a:pt x="6974373" y="-33817"/>
                          <a:pt x="6981516" y="25981"/>
                          <a:pt x="7066481" y="0"/>
                        </a:cubicBezTo>
                        <a:cubicBezTo>
                          <a:pt x="7151447" y="-25981"/>
                          <a:pt x="7356171" y="23641"/>
                          <a:pt x="7549099" y="0"/>
                        </a:cubicBezTo>
                        <a:cubicBezTo>
                          <a:pt x="7742027" y="-23641"/>
                          <a:pt x="8081492" y="9707"/>
                          <a:pt x="8258130" y="0"/>
                        </a:cubicBezTo>
                        <a:cubicBezTo>
                          <a:pt x="8434768" y="-9707"/>
                          <a:pt x="8798677" y="27268"/>
                          <a:pt x="9080368" y="0"/>
                        </a:cubicBezTo>
                        <a:cubicBezTo>
                          <a:pt x="9362059" y="-27268"/>
                          <a:pt x="9521540" y="7206"/>
                          <a:pt x="9902606" y="0"/>
                        </a:cubicBezTo>
                        <a:cubicBezTo>
                          <a:pt x="10283672" y="-7206"/>
                          <a:pt x="10120417" y="15319"/>
                          <a:pt x="10272018" y="0"/>
                        </a:cubicBezTo>
                        <a:cubicBezTo>
                          <a:pt x="10423619" y="-15319"/>
                          <a:pt x="10427665" y="5240"/>
                          <a:pt x="10528222" y="0"/>
                        </a:cubicBezTo>
                        <a:cubicBezTo>
                          <a:pt x="10628779" y="-5240"/>
                          <a:pt x="11111780" y="91856"/>
                          <a:pt x="11320669" y="0"/>
                        </a:cubicBezTo>
                        <a:cubicBezTo>
                          <a:pt x="11324470" y="21276"/>
                          <a:pt x="11317973" y="56268"/>
                          <a:pt x="11320669" y="71728"/>
                        </a:cubicBezTo>
                        <a:cubicBezTo>
                          <a:pt x="10976901" y="128272"/>
                          <a:pt x="10865313" y="40988"/>
                          <a:pt x="10611638" y="71728"/>
                        </a:cubicBezTo>
                        <a:cubicBezTo>
                          <a:pt x="10357963" y="102468"/>
                          <a:pt x="10461868" y="43723"/>
                          <a:pt x="10355433" y="71728"/>
                        </a:cubicBezTo>
                        <a:cubicBezTo>
                          <a:pt x="10248999" y="99733"/>
                          <a:pt x="9746909" y="27137"/>
                          <a:pt x="9533195" y="71728"/>
                        </a:cubicBezTo>
                        <a:cubicBezTo>
                          <a:pt x="9319481" y="116319"/>
                          <a:pt x="9347025" y="42280"/>
                          <a:pt x="9276990" y="71728"/>
                        </a:cubicBezTo>
                        <a:cubicBezTo>
                          <a:pt x="9206956" y="101176"/>
                          <a:pt x="8770444" y="16630"/>
                          <a:pt x="8454752" y="71728"/>
                        </a:cubicBezTo>
                        <a:cubicBezTo>
                          <a:pt x="8139060" y="126826"/>
                          <a:pt x="7868043" y="20625"/>
                          <a:pt x="7632514" y="71728"/>
                        </a:cubicBezTo>
                        <a:cubicBezTo>
                          <a:pt x="7396985" y="122831"/>
                          <a:pt x="7322603" y="14415"/>
                          <a:pt x="7036690" y="71728"/>
                        </a:cubicBezTo>
                        <a:cubicBezTo>
                          <a:pt x="6750777" y="129041"/>
                          <a:pt x="6896855" y="58228"/>
                          <a:pt x="6780485" y="71728"/>
                        </a:cubicBezTo>
                        <a:cubicBezTo>
                          <a:pt x="6664115" y="85228"/>
                          <a:pt x="6641368" y="42061"/>
                          <a:pt x="6524280" y="71728"/>
                        </a:cubicBezTo>
                        <a:cubicBezTo>
                          <a:pt x="6407192" y="101395"/>
                          <a:pt x="6027766" y="51680"/>
                          <a:pt x="5702042" y="71728"/>
                        </a:cubicBezTo>
                        <a:cubicBezTo>
                          <a:pt x="5376318" y="91776"/>
                          <a:pt x="5472964" y="59281"/>
                          <a:pt x="5332631" y="71728"/>
                        </a:cubicBezTo>
                        <a:cubicBezTo>
                          <a:pt x="5192298" y="84175"/>
                          <a:pt x="5060600" y="58518"/>
                          <a:pt x="4963220" y="71728"/>
                        </a:cubicBezTo>
                        <a:cubicBezTo>
                          <a:pt x="4865840" y="84938"/>
                          <a:pt x="4654755" y="33929"/>
                          <a:pt x="4367395" y="71728"/>
                        </a:cubicBezTo>
                        <a:cubicBezTo>
                          <a:pt x="4080035" y="109527"/>
                          <a:pt x="4175024" y="30099"/>
                          <a:pt x="3997984" y="71728"/>
                        </a:cubicBezTo>
                        <a:cubicBezTo>
                          <a:pt x="3820944" y="113357"/>
                          <a:pt x="3811784" y="53803"/>
                          <a:pt x="3628572" y="71728"/>
                        </a:cubicBezTo>
                        <a:cubicBezTo>
                          <a:pt x="3445360" y="89653"/>
                          <a:pt x="2987719" y="47510"/>
                          <a:pt x="2806334" y="71728"/>
                        </a:cubicBezTo>
                        <a:cubicBezTo>
                          <a:pt x="2624949" y="95946"/>
                          <a:pt x="2478637" y="71628"/>
                          <a:pt x="2210510" y="71728"/>
                        </a:cubicBezTo>
                        <a:cubicBezTo>
                          <a:pt x="1942383" y="71828"/>
                          <a:pt x="2050854" y="70481"/>
                          <a:pt x="1954305" y="71728"/>
                        </a:cubicBezTo>
                        <a:cubicBezTo>
                          <a:pt x="1857756" y="72975"/>
                          <a:pt x="1760002" y="65654"/>
                          <a:pt x="1584894" y="71728"/>
                        </a:cubicBezTo>
                        <a:cubicBezTo>
                          <a:pt x="1409786" y="77802"/>
                          <a:pt x="1143255" y="-265"/>
                          <a:pt x="875862" y="71728"/>
                        </a:cubicBezTo>
                        <a:cubicBezTo>
                          <a:pt x="608469" y="143721"/>
                          <a:pt x="298670" y="28518"/>
                          <a:pt x="0" y="71728"/>
                        </a:cubicBezTo>
                        <a:cubicBezTo>
                          <a:pt x="-2817" y="50728"/>
                          <a:pt x="3293" y="26908"/>
                          <a:pt x="0" y="0"/>
                        </a:cubicBezTo>
                        <a:close/>
                      </a:path>
                      <a:path w="11320669" h="71728" stroke="0" extrusionOk="0">
                        <a:moveTo>
                          <a:pt x="0" y="0"/>
                        </a:moveTo>
                        <a:cubicBezTo>
                          <a:pt x="205744" y="-77620"/>
                          <a:pt x="618747" y="2539"/>
                          <a:pt x="822238" y="0"/>
                        </a:cubicBezTo>
                        <a:cubicBezTo>
                          <a:pt x="1025729" y="-2539"/>
                          <a:pt x="1171196" y="37735"/>
                          <a:pt x="1418063" y="0"/>
                        </a:cubicBezTo>
                        <a:cubicBezTo>
                          <a:pt x="1664930" y="-37735"/>
                          <a:pt x="1672385" y="27104"/>
                          <a:pt x="1787474" y="0"/>
                        </a:cubicBezTo>
                        <a:cubicBezTo>
                          <a:pt x="1902563" y="-27104"/>
                          <a:pt x="2120681" y="103"/>
                          <a:pt x="2383299" y="0"/>
                        </a:cubicBezTo>
                        <a:cubicBezTo>
                          <a:pt x="2645917" y="-103"/>
                          <a:pt x="2855139" y="39225"/>
                          <a:pt x="3205537" y="0"/>
                        </a:cubicBezTo>
                        <a:cubicBezTo>
                          <a:pt x="3555935" y="-39225"/>
                          <a:pt x="3407597" y="23127"/>
                          <a:pt x="3574948" y="0"/>
                        </a:cubicBezTo>
                        <a:cubicBezTo>
                          <a:pt x="3742299" y="-23127"/>
                          <a:pt x="3772197" y="9094"/>
                          <a:pt x="3831153" y="0"/>
                        </a:cubicBezTo>
                        <a:cubicBezTo>
                          <a:pt x="3890110" y="-9094"/>
                          <a:pt x="4141423" y="57086"/>
                          <a:pt x="4426977" y="0"/>
                        </a:cubicBezTo>
                        <a:cubicBezTo>
                          <a:pt x="4712531" y="-57086"/>
                          <a:pt x="4853548" y="55961"/>
                          <a:pt x="5022802" y="0"/>
                        </a:cubicBezTo>
                        <a:cubicBezTo>
                          <a:pt x="5192057" y="-55961"/>
                          <a:pt x="5439948" y="69766"/>
                          <a:pt x="5731833" y="0"/>
                        </a:cubicBezTo>
                        <a:cubicBezTo>
                          <a:pt x="6023718" y="-69766"/>
                          <a:pt x="6001191" y="36986"/>
                          <a:pt x="6214451" y="0"/>
                        </a:cubicBezTo>
                        <a:cubicBezTo>
                          <a:pt x="6427711" y="-36986"/>
                          <a:pt x="6351083" y="4050"/>
                          <a:pt x="6470656" y="0"/>
                        </a:cubicBezTo>
                        <a:cubicBezTo>
                          <a:pt x="6590229" y="-4050"/>
                          <a:pt x="6668872" y="32884"/>
                          <a:pt x="6840067" y="0"/>
                        </a:cubicBezTo>
                        <a:cubicBezTo>
                          <a:pt x="7011262" y="-32884"/>
                          <a:pt x="7261068" y="6670"/>
                          <a:pt x="7662305" y="0"/>
                        </a:cubicBezTo>
                        <a:cubicBezTo>
                          <a:pt x="8063542" y="-6670"/>
                          <a:pt x="7957269" y="838"/>
                          <a:pt x="8031717" y="0"/>
                        </a:cubicBezTo>
                        <a:cubicBezTo>
                          <a:pt x="8106165" y="-838"/>
                          <a:pt x="8226415" y="19497"/>
                          <a:pt x="8401128" y="0"/>
                        </a:cubicBezTo>
                        <a:cubicBezTo>
                          <a:pt x="8575841" y="-19497"/>
                          <a:pt x="8657306" y="33634"/>
                          <a:pt x="8770539" y="0"/>
                        </a:cubicBezTo>
                        <a:cubicBezTo>
                          <a:pt x="8883772" y="-33634"/>
                          <a:pt x="9398737" y="68588"/>
                          <a:pt x="9592777" y="0"/>
                        </a:cubicBezTo>
                        <a:cubicBezTo>
                          <a:pt x="9786817" y="-68588"/>
                          <a:pt x="10062764" y="11443"/>
                          <a:pt x="10301809" y="0"/>
                        </a:cubicBezTo>
                        <a:cubicBezTo>
                          <a:pt x="10540854" y="-11443"/>
                          <a:pt x="10525110" y="32581"/>
                          <a:pt x="10671220" y="0"/>
                        </a:cubicBezTo>
                        <a:cubicBezTo>
                          <a:pt x="10817330" y="-32581"/>
                          <a:pt x="11104572" y="59600"/>
                          <a:pt x="11320669" y="0"/>
                        </a:cubicBezTo>
                        <a:cubicBezTo>
                          <a:pt x="11321544" y="21735"/>
                          <a:pt x="11314622" y="39540"/>
                          <a:pt x="11320669" y="71728"/>
                        </a:cubicBezTo>
                        <a:cubicBezTo>
                          <a:pt x="11102025" y="155029"/>
                          <a:pt x="10793783" y="8997"/>
                          <a:pt x="10611638" y="71728"/>
                        </a:cubicBezTo>
                        <a:cubicBezTo>
                          <a:pt x="10429493" y="134459"/>
                          <a:pt x="10305600" y="44937"/>
                          <a:pt x="10015813" y="71728"/>
                        </a:cubicBezTo>
                        <a:cubicBezTo>
                          <a:pt x="9726027" y="98519"/>
                          <a:pt x="9635427" y="30823"/>
                          <a:pt x="9306782" y="71728"/>
                        </a:cubicBezTo>
                        <a:cubicBezTo>
                          <a:pt x="8978137" y="112633"/>
                          <a:pt x="8836442" y="7841"/>
                          <a:pt x="8484544" y="71728"/>
                        </a:cubicBezTo>
                        <a:cubicBezTo>
                          <a:pt x="8132646" y="135615"/>
                          <a:pt x="8315525" y="65322"/>
                          <a:pt x="8228339" y="71728"/>
                        </a:cubicBezTo>
                        <a:cubicBezTo>
                          <a:pt x="8141153" y="78134"/>
                          <a:pt x="8047581" y="59499"/>
                          <a:pt x="7972134" y="71728"/>
                        </a:cubicBezTo>
                        <a:cubicBezTo>
                          <a:pt x="7896688" y="83957"/>
                          <a:pt x="7691722" y="24518"/>
                          <a:pt x="7489516" y="71728"/>
                        </a:cubicBezTo>
                        <a:cubicBezTo>
                          <a:pt x="7287310" y="118938"/>
                          <a:pt x="7106604" y="56789"/>
                          <a:pt x="6893692" y="71728"/>
                        </a:cubicBezTo>
                        <a:cubicBezTo>
                          <a:pt x="6680780" y="86667"/>
                          <a:pt x="6641617" y="27047"/>
                          <a:pt x="6411074" y="71728"/>
                        </a:cubicBezTo>
                        <a:cubicBezTo>
                          <a:pt x="6180531" y="116409"/>
                          <a:pt x="5917294" y="34763"/>
                          <a:pt x="5702042" y="71728"/>
                        </a:cubicBezTo>
                        <a:cubicBezTo>
                          <a:pt x="5486790" y="108693"/>
                          <a:pt x="5198598" y="4527"/>
                          <a:pt x="4879804" y="71728"/>
                        </a:cubicBezTo>
                        <a:cubicBezTo>
                          <a:pt x="4561010" y="138929"/>
                          <a:pt x="4482566" y="28371"/>
                          <a:pt x="4283979" y="71728"/>
                        </a:cubicBezTo>
                        <a:cubicBezTo>
                          <a:pt x="4085392" y="115085"/>
                          <a:pt x="3986230" y="30597"/>
                          <a:pt x="3801361" y="71728"/>
                        </a:cubicBezTo>
                        <a:cubicBezTo>
                          <a:pt x="3616492" y="112859"/>
                          <a:pt x="3189657" y="17147"/>
                          <a:pt x="2979123" y="71728"/>
                        </a:cubicBezTo>
                        <a:cubicBezTo>
                          <a:pt x="2768589" y="126309"/>
                          <a:pt x="2611368" y="68583"/>
                          <a:pt x="2270092" y="71728"/>
                        </a:cubicBezTo>
                        <a:cubicBezTo>
                          <a:pt x="1928816" y="74873"/>
                          <a:pt x="1725654" y="44564"/>
                          <a:pt x="1561061" y="71728"/>
                        </a:cubicBezTo>
                        <a:cubicBezTo>
                          <a:pt x="1396468" y="98892"/>
                          <a:pt x="1354811" y="64714"/>
                          <a:pt x="1191649" y="71728"/>
                        </a:cubicBezTo>
                        <a:cubicBezTo>
                          <a:pt x="1028487" y="78742"/>
                          <a:pt x="536866" y="58537"/>
                          <a:pt x="0" y="71728"/>
                        </a:cubicBezTo>
                        <a:cubicBezTo>
                          <a:pt x="-5156" y="43964"/>
                          <a:pt x="7593" y="22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019D0D4-E95A-D240-5869-489B0A28F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3" y="1"/>
            <a:ext cx="1177159" cy="706510"/>
          </a:xfrm>
          <a:prstGeom prst="rect">
            <a:avLst/>
          </a:prstGeom>
        </p:spPr>
      </p:pic>
      <p:pic>
        <p:nvPicPr>
          <p:cNvPr id="4" name="Picture 3" descr="A certificate of excellence for a company&#10;&#10;Description automatically generated with medium confidence">
            <a:extLst>
              <a:ext uri="{FF2B5EF4-FFF2-40B4-BE49-F238E27FC236}">
                <a16:creationId xmlns:a16="http://schemas.microsoft.com/office/drawing/2014/main" id="{ED767343-6EAD-CD06-136C-BAE944B9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594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custGeom>
          <a:avLst/>
          <a:gdLst>
            <a:gd name="connsiteX0" fmla="*/ 0 w 11320669"/>
            <a:gd name="connsiteY0" fmla="*/ 0 h 71728"/>
            <a:gd name="connsiteX1" fmla="*/ 709031 w 11320669"/>
            <a:gd name="connsiteY1" fmla="*/ 0 h 71728"/>
            <a:gd name="connsiteX2" fmla="*/ 1418063 w 11320669"/>
            <a:gd name="connsiteY2" fmla="*/ 0 h 71728"/>
            <a:gd name="connsiteX3" fmla="*/ 2127094 w 11320669"/>
            <a:gd name="connsiteY3" fmla="*/ 0 h 71728"/>
            <a:gd name="connsiteX4" fmla="*/ 2496505 w 11320669"/>
            <a:gd name="connsiteY4" fmla="*/ 0 h 71728"/>
            <a:gd name="connsiteX5" fmla="*/ 2752710 w 11320669"/>
            <a:gd name="connsiteY5" fmla="*/ 0 h 71728"/>
            <a:gd name="connsiteX6" fmla="*/ 3122121 w 11320669"/>
            <a:gd name="connsiteY6" fmla="*/ 0 h 71728"/>
            <a:gd name="connsiteX7" fmla="*/ 3944359 w 11320669"/>
            <a:gd name="connsiteY7" fmla="*/ 0 h 71728"/>
            <a:gd name="connsiteX8" fmla="*/ 4313771 w 11320669"/>
            <a:gd name="connsiteY8" fmla="*/ 0 h 71728"/>
            <a:gd name="connsiteX9" fmla="*/ 4796389 w 11320669"/>
            <a:gd name="connsiteY9" fmla="*/ 0 h 71728"/>
            <a:gd name="connsiteX10" fmla="*/ 5392213 w 11320669"/>
            <a:gd name="connsiteY10" fmla="*/ 0 h 71728"/>
            <a:gd name="connsiteX11" fmla="*/ 6101245 w 11320669"/>
            <a:gd name="connsiteY11" fmla="*/ 0 h 71728"/>
            <a:gd name="connsiteX12" fmla="*/ 6810276 w 11320669"/>
            <a:gd name="connsiteY12" fmla="*/ 0 h 71728"/>
            <a:gd name="connsiteX13" fmla="*/ 7066481 w 11320669"/>
            <a:gd name="connsiteY13" fmla="*/ 0 h 71728"/>
            <a:gd name="connsiteX14" fmla="*/ 7549099 w 11320669"/>
            <a:gd name="connsiteY14" fmla="*/ 0 h 71728"/>
            <a:gd name="connsiteX15" fmla="*/ 8258130 w 11320669"/>
            <a:gd name="connsiteY15" fmla="*/ 0 h 71728"/>
            <a:gd name="connsiteX16" fmla="*/ 9080368 w 11320669"/>
            <a:gd name="connsiteY16" fmla="*/ 0 h 71728"/>
            <a:gd name="connsiteX17" fmla="*/ 9902606 w 11320669"/>
            <a:gd name="connsiteY17" fmla="*/ 0 h 71728"/>
            <a:gd name="connsiteX18" fmla="*/ 10272018 w 11320669"/>
            <a:gd name="connsiteY18" fmla="*/ 0 h 71728"/>
            <a:gd name="connsiteX19" fmla="*/ 10528222 w 11320669"/>
            <a:gd name="connsiteY19" fmla="*/ 0 h 71728"/>
            <a:gd name="connsiteX20" fmla="*/ 11320669 w 11320669"/>
            <a:gd name="connsiteY20" fmla="*/ 0 h 71728"/>
            <a:gd name="connsiteX21" fmla="*/ 11320669 w 11320669"/>
            <a:gd name="connsiteY21" fmla="*/ 71728 h 71728"/>
            <a:gd name="connsiteX22" fmla="*/ 10611638 w 11320669"/>
            <a:gd name="connsiteY22" fmla="*/ 71728 h 71728"/>
            <a:gd name="connsiteX23" fmla="*/ 10355433 w 11320669"/>
            <a:gd name="connsiteY23" fmla="*/ 71728 h 71728"/>
            <a:gd name="connsiteX24" fmla="*/ 9533195 w 11320669"/>
            <a:gd name="connsiteY24" fmla="*/ 71728 h 71728"/>
            <a:gd name="connsiteX25" fmla="*/ 9276990 w 11320669"/>
            <a:gd name="connsiteY25" fmla="*/ 71728 h 71728"/>
            <a:gd name="connsiteX26" fmla="*/ 8454752 w 11320669"/>
            <a:gd name="connsiteY26" fmla="*/ 71728 h 71728"/>
            <a:gd name="connsiteX27" fmla="*/ 7632514 w 11320669"/>
            <a:gd name="connsiteY27" fmla="*/ 71728 h 71728"/>
            <a:gd name="connsiteX28" fmla="*/ 7036690 w 11320669"/>
            <a:gd name="connsiteY28" fmla="*/ 71728 h 71728"/>
            <a:gd name="connsiteX29" fmla="*/ 6780485 w 11320669"/>
            <a:gd name="connsiteY29" fmla="*/ 71728 h 71728"/>
            <a:gd name="connsiteX30" fmla="*/ 6524280 w 11320669"/>
            <a:gd name="connsiteY30" fmla="*/ 71728 h 71728"/>
            <a:gd name="connsiteX31" fmla="*/ 5702042 w 11320669"/>
            <a:gd name="connsiteY31" fmla="*/ 71728 h 71728"/>
            <a:gd name="connsiteX32" fmla="*/ 5332631 w 11320669"/>
            <a:gd name="connsiteY32" fmla="*/ 71728 h 71728"/>
            <a:gd name="connsiteX33" fmla="*/ 4963220 w 11320669"/>
            <a:gd name="connsiteY33" fmla="*/ 71728 h 71728"/>
            <a:gd name="connsiteX34" fmla="*/ 4367395 w 11320669"/>
            <a:gd name="connsiteY34" fmla="*/ 71728 h 71728"/>
            <a:gd name="connsiteX35" fmla="*/ 3997984 w 11320669"/>
            <a:gd name="connsiteY35" fmla="*/ 71728 h 71728"/>
            <a:gd name="connsiteX36" fmla="*/ 3628572 w 11320669"/>
            <a:gd name="connsiteY36" fmla="*/ 71728 h 71728"/>
            <a:gd name="connsiteX37" fmla="*/ 2806334 w 11320669"/>
            <a:gd name="connsiteY37" fmla="*/ 71728 h 71728"/>
            <a:gd name="connsiteX38" fmla="*/ 2210510 w 11320669"/>
            <a:gd name="connsiteY38" fmla="*/ 71728 h 71728"/>
            <a:gd name="connsiteX39" fmla="*/ 1954305 w 11320669"/>
            <a:gd name="connsiteY39" fmla="*/ 71728 h 71728"/>
            <a:gd name="connsiteX40" fmla="*/ 1584894 w 11320669"/>
            <a:gd name="connsiteY40" fmla="*/ 71728 h 71728"/>
            <a:gd name="connsiteX41" fmla="*/ 875862 w 11320669"/>
            <a:gd name="connsiteY41" fmla="*/ 71728 h 71728"/>
            <a:gd name="connsiteX42" fmla="*/ 0 w 11320669"/>
            <a:gd name="connsiteY42" fmla="*/ 71728 h 71728"/>
            <a:gd name="connsiteX43" fmla="*/ 0 w 11320669"/>
            <a:gd name="connsiteY43" fmla="*/ 0 h 7172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</a:cxnLst>
          <a:rect l="l" t="t" r="r" b="b"/>
          <a:pathLst>
            <a:path w="11320669" h="71728" fill="none" extrusionOk="0">
              <a:moveTo>
                <a:pt x="0" y="0"/>
              </a:moveTo>
              <a:cubicBezTo>
                <a:pt x="194556" y="-31910"/>
                <a:pt x="456680" y="2352"/>
                <a:pt x="709031" y="0"/>
              </a:cubicBezTo>
              <a:cubicBezTo>
                <a:pt x="961382" y="-2352"/>
                <a:pt x="1156785" y="8551"/>
                <a:pt x="1418063" y="0"/>
              </a:cubicBezTo>
              <a:cubicBezTo>
                <a:pt x="1679341" y="-8551"/>
                <a:pt x="1795576" y="34864"/>
                <a:pt x="2127094" y="0"/>
              </a:cubicBezTo>
              <a:cubicBezTo>
                <a:pt x="2458612" y="-34864"/>
                <a:pt x="2363847" y="27077"/>
                <a:pt x="2496505" y="0"/>
              </a:cubicBezTo>
              <a:cubicBezTo>
                <a:pt x="2629163" y="-27077"/>
                <a:pt x="2625327" y="5963"/>
                <a:pt x="2752710" y="0"/>
              </a:cubicBezTo>
              <a:cubicBezTo>
                <a:pt x="2880094" y="-5963"/>
                <a:pt x="2948952" y="10481"/>
                <a:pt x="3122121" y="0"/>
              </a:cubicBezTo>
              <a:cubicBezTo>
                <a:pt x="3295290" y="-10481"/>
                <a:pt x="3558844" y="4498"/>
                <a:pt x="3944359" y="0"/>
              </a:cubicBezTo>
              <a:cubicBezTo>
                <a:pt x="4329874" y="-4498"/>
                <a:pt x="4142121" y="28568"/>
                <a:pt x="4313771" y="0"/>
              </a:cubicBezTo>
              <a:cubicBezTo>
                <a:pt x="4485421" y="-28568"/>
                <a:pt x="4603564" y="38644"/>
                <a:pt x="4796389" y="0"/>
              </a:cubicBezTo>
              <a:cubicBezTo>
                <a:pt x="4989214" y="-38644"/>
                <a:pt x="5148612" y="53999"/>
                <a:pt x="5392213" y="0"/>
              </a:cubicBezTo>
              <a:cubicBezTo>
                <a:pt x="5635814" y="-53999"/>
                <a:pt x="5869224" y="48009"/>
                <a:pt x="6101245" y="0"/>
              </a:cubicBezTo>
              <a:cubicBezTo>
                <a:pt x="6333266" y="-48009"/>
                <a:pt x="6646179" y="33817"/>
                <a:pt x="6810276" y="0"/>
              </a:cubicBezTo>
              <a:cubicBezTo>
                <a:pt x="6974373" y="-33817"/>
                <a:pt x="6981516" y="25981"/>
                <a:pt x="7066481" y="0"/>
              </a:cubicBezTo>
              <a:cubicBezTo>
                <a:pt x="7151447" y="-25981"/>
                <a:pt x="7356171" y="23641"/>
                <a:pt x="7549099" y="0"/>
              </a:cubicBezTo>
              <a:cubicBezTo>
                <a:pt x="7742027" y="-23641"/>
                <a:pt x="8081492" y="9707"/>
                <a:pt x="8258130" y="0"/>
              </a:cubicBezTo>
              <a:cubicBezTo>
                <a:pt x="8434768" y="-9707"/>
                <a:pt x="8798677" y="27268"/>
                <a:pt x="9080368" y="0"/>
              </a:cubicBezTo>
              <a:cubicBezTo>
                <a:pt x="9362059" y="-27268"/>
                <a:pt x="9521540" y="7206"/>
                <a:pt x="9902606" y="0"/>
              </a:cubicBezTo>
              <a:cubicBezTo>
                <a:pt x="10283672" y="-7206"/>
                <a:pt x="10120417" y="15319"/>
                <a:pt x="10272018" y="0"/>
              </a:cubicBezTo>
              <a:cubicBezTo>
                <a:pt x="10423619" y="-15319"/>
                <a:pt x="10427665" y="5240"/>
                <a:pt x="10528222" y="0"/>
              </a:cubicBezTo>
              <a:cubicBezTo>
                <a:pt x="10628779" y="-5240"/>
                <a:pt x="11111780" y="91856"/>
                <a:pt x="11320669" y="0"/>
              </a:cubicBezTo>
              <a:cubicBezTo>
                <a:pt x="11324470" y="21276"/>
                <a:pt x="11317973" y="56268"/>
                <a:pt x="11320669" y="71728"/>
              </a:cubicBezTo>
              <a:cubicBezTo>
                <a:pt x="10976901" y="128272"/>
                <a:pt x="10865313" y="40988"/>
                <a:pt x="10611638" y="71728"/>
              </a:cubicBezTo>
              <a:cubicBezTo>
                <a:pt x="10357963" y="102468"/>
                <a:pt x="10461868" y="43723"/>
                <a:pt x="10355433" y="71728"/>
              </a:cubicBezTo>
              <a:cubicBezTo>
                <a:pt x="10248999" y="99733"/>
                <a:pt x="9746909" y="27137"/>
                <a:pt x="9533195" y="71728"/>
              </a:cubicBezTo>
              <a:cubicBezTo>
                <a:pt x="9319481" y="116319"/>
                <a:pt x="9347025" y="42280"/>
                <a:pt x="9276990" y="71728"/>
              </a:cubicBezTo>
              <a:cubicBezTo>
                <a:pt x="9206956" y="101176"/>
                <a:pt x="8770444" y="16630"/>
                <a:pt x="8454752" y="71728"/>
              </a:cubicBezTo>
              <a:cubicBezTo>
                <a:pt x="8139060" y="126826"/>
                <a:pt x="7868043" y="20625"/>
                <a:pt x="7632514" y="71728"/>
              </a:cubicBezTo>
              <a:cubicBezTo>
                <a:pt x="7396985" y="122831"/>
                <a:pt x="7322603" y="14415"/>
                <a:pt x="7036690" y="71728"/>
              </a:cubicBezTo>
              <a:cubicBezTo>
                <a:pt x="6750777" y="129041"/>
                <a:pt x="6896855" y="58228"/>
                <a:pt x="6780485" y="71728"/>
              </a:cubicBezTo>
              <a:cubicBezTo>
                <a:pt x="6664115" y="85228"/>
                <a:pt x="6641368" y="42061"/>
                <a:pt x="6524280" y="71728"/>
              </a:cubicBezTo>
              <a:cubicBezTo>
                <a:pt x="6407192" y="101395"/>
                <a:pt x="6027766" y="51680"/>
                <a:pt x="5702042" y="71728"/>
              </a:cubicBezTo>
              <a:cubicBezTo>
                <a:pt x="5376318" y="91776"/>
                <a:pt x="5472964" y="59281"/>
                <a:pt x="5332631" y="71728"/>
              </a:cubicBezTo>
              <a:cubicBezTo>
                <a:pt x="5192298" y="84175"/>
                <a:pt x="5060600" y="58518"/>
                <a:pt x="4963220" y="71728"/>
              </a:cubicBezTo>
              <a:cubicBezTo>
                <a:pt x="4865840" y="84938"/>
                <a:pt x="4654755" y="33929"/>
                <a:pt x="4367395" y="71728"/>
              </a:cubicBezTo>
              <a:cubicBezTo>
                <a:pt x="4080035" y="109527"/>
                <a:pt x="4175024" y="30099"/>
                <a:pt x="3997984" y="71728"/>
              </a:cubicBezTo>
              <a:cubicBezTo>
                <a:pt x="3820944" y="113357"/>
                <a:pt x="3811784" y="53803"/>
                <a:pt x="3628572" y="71728"/>
              </a:cubicBezTo>
              <a:cubicBezTo>
                <a:pt x="3445360" y="89653"/>
                <a:pt x="2987719" y="47510"/>
                <a:pt x="2806334" y="71728"/>
              </a:cubicBezTo>
              <a:cubicBezTo>
                <a:pt x="2624949" y="95946"/>
                <a:pt x="2478637" y="71628"/>
                <a:pt x="2210510" y="71728"/>
              </a:cubicBezTo>
              <a:cubicBezTo>
                <a:pt x="1942383" y="71828"/>
                <a:pt x="2050854" y="70481"/>
                <a:pt x="1954305" y="71728"/>
              </a:cubicBezTo>
              <a:cubicBezTo>
                <a:pt x="1857756" y="72975"/>
                <a:pt x="1760002" y="65654"/>
                <a:pt x="1584894" y="71728"/>
              </a:cubicBezTo>
              <a:cubicBezTo>
                <a:pt x="1409786" y="77802"/>
                <a:pt x="1143255" y="-265"/>
                <a:pt x="875862" y="71728"/>
              </a:cubicBezTo>
              <a:cubicBezTo>
                <a:pt x="608469" y="143721"/>
                <a:pt x="298670" y="28518"/>
                <a:pt x="0" y="71728"/>
              </a:cubicBezTo>
              <a:cubicBezTo>
                <a:pt x="-2817" y="50728"/>
                <a:pt x="3293" y="26908"/>
                <a:pt x="0" y="0"/>
              </a:cubicBezTo>
              <a:close/>
            </a:path>
            <a:path w="11320669" h="71728" stroke="0" extrusionOk="0">
              <a:moveTo>
                <a:pt x="0" y="0"/>
              </a:moveTo>
              <a:cubicBezTo>
                <a:pt x="205744" y="-77620"/>
                <a:pt x="618747" y="2539"/>
                <a:pt x="822238" y="0"/>
              </a:cubicBezTo>
              <a:cubicBezTo>
                <a:pt x="1025729" y="-2539"/>
                <a:pt x="1171196" y="37735"/>
                <a:pt x="1418063" y="0"/>
              </a:cubicBezTo>
              <a:cubicBezTo>
                <a:pt x="1664930" y="-37735"/>
                <a:pt x="1672385" y="27104"/>
                <a:pt x="1787474" y="0"/>
              </a:cubicBezTo>
              <a:cubicBezTo>
                <a:pt x="1902563" y="-27104"/>
                <a:pt x="2120681" y="103"/>
                <a:pt x="2383299" y="0"/>
              </a:cubicBezTo>
              <a:cubicBezTo>
                <a:pt x="2645917" y="-103"/>
                <a:pt x="2855139" y="39225"/>
                <a:pt x="3205537" y="0"/>
              </a:cubicBezTo>
              <a:cubicBezTo>
                <a:pt x="3555935" y="-39225"/>
                <a:pt x="3407597" y="23127"/>
                <a:pt x="3574948" y="0"/>
              </a:cubicBezTo>
              <a:cubicBezTo>
                <a:pt x="3742299" y="-23127"/>
                <a:pt x="3772197" y="9094"/>
                <a:pt x="3831153" y="0"/>
              </a:cubicBezTo>
              <a:cubicBezTo>
                <a:pt x="3890110" y="-9094"/>
                <a:pt x="4141423" y="57086"/>
                <a:pt x="4426977" y="0"/>
              </a:cubicBezTo>
              <a:cubicBezTo>
                <a:pt x="4712531" y="-57086"/>
                <a:pt x="4853548" y="55961"/>
                <a:pt x="5022802" y="0"/>
              </a:cubicBezTo>
              <a:cubicBezTo>
                <a:pt x="5192057" y="-55961"/>
                <a:pt x="5439948" y="69766"/>
                <a:pt x="5731833" y="0"/>
              </a:cubicBezTo>
              <a:cubicBezTo>
                <a:pt x="6023718" y="-69766"/>
                <a:pt x="6001191" y="36986"/>
                <a:pt x="6214451" y="0"/>
              </a:cubicBezTo>
              <a:cubicBezTo>
                <a:pt x="6427711" y="-36986"/>
                <a:pt x="6351083" y="4050"/>
                <a:pt x="6470656" y="0"/>
              </a:cubicBezTo>
              <a:cubicBezTo>
                <a:pt x="6590229" y="-4050"/>
                <a:pt x="6668872" y="32884"/>
                <a:pt x="6840067" y="0"/>
              </a:cubicBezTo>
              <a:cubicBezTo>
                <a:pt x="7011262" y="-32884"/>
                <a:pt x="7261068" y="6670"/>
                <a:pt x="7662305" y="0"/>
              </a:cubicBezTo>
              <a:cubicBezTo>
                <a:pt x="8063542" y="-6670"/>
                <a:pt x="7957269" y="838"/>
                <a:pt x="8031717" y="0"/>
              </a:cubicBezTo>
              <a:cubicBezTo>
                <a:pt x="8106165" y="-838"/>
                <a:pt x="8226415" y="19497"/>
                <a:pt x="8401128" y="0"/>
              </a:cubicBezTo>
              <a:cubicBezTo>
                <a:pt x="8575841" y="-19497"/>
                <a:pt x="8657306" y="33634"/>
                <a:pt x="8770539" y="0"/>
              </a:cubicBezTo>
              <a:cubicBezTo>
                <a:pt x="8883772" y="-33634"/>
                <a:pt x="9398737" y="68588"/>
                <a:pt x="9592777" y="0"/>
              </a:cubicBezTo>
              <a:cubicBezTo>
                <a:pt x="9786817" y="-68588"/>
                <a:pt x="10062764" y="11443"/>
                <a:pt x="10301809" y="0"/>
              </a:cubicBezTo>
              <a:cubicBezTo>
                <a:pt x="10540854" y="-11443"/>
                <a:pt x="10525110" y="32581"/>
                <a:pt x="10671220" y="0"/>
              </a:cubicBezTo>
              <a:cubicBezTo>
                <a:pt x="10817330" y="-32581"/>
                <a:pt x="11104572" y="59600"/>
                <a:pt x="11320669" y="0"/>
              </a:cubicBezTo>
              <a:cubicBezTo>
                <a:pt x="11321544" y="21735"/>
                <a:pt x="11314622" y="39540"/>
                <a:pt x="11320669" y="71728"/>
              </a:cubicBezTo>
              <a:cubicBezTo>
                <a:pt x="11102025" y="155029"/>
                <a:pt x="10793783" y="8997"/>
                <a:pt x="10611638" y="71728"/>
              </a:cubicBezTo>
              <a:cubicBezTo>
                <a:pt x="10429493" y="134459"/>
                <a:pt x="10305600" y="44937"/>
                <a:pt x="10015813" y="71728"/>
              </a:cubicBezTo>
              <a:cubicBezTo>
                <a:pt x="9726027" y="98519"/>
                <a:pt x="9635427" y="30823"/>
                <a:pt x="9306782" y="71728"/>
              </a:cubicBezTo>
              <a:cubicBezTo>
                <a:pt x="8978137" y="112633"/>
                <a:pt x="8836442" y="7841"/>
                <a:pt x="8484544" y="71728"/>
              </a:cubicBezTo>
              <a:cubicBezTo>
                <a:pt x="8132646" y="135615"/>
                <a:pt x="8315525" y="65322"/>
                <a:pt x="8228339" y="71728"/>
              </a:cubicBezTo>
              <a:cubicBezTo>
                <a:pt x="8141153" y="78134"/>
                <a:pt x="8047581" y="59499"/>
                <a:pt x="7972134" y="71728"/>
              </a:cubicBezTo>
              <a:cubicBezTo>
                <a:pt x="7896688" y="83957"/>
                <a:pt x="7691722" y="24518"/>
                <a:pt x="7489516" y="71728"/>
              </a:cubicBezTo>
              <a:cubicBezTo>
                <a:pt x="7287310" y="118938"/>
                <a:pt x="7106604" y="56789"/>
                <a:pt x="6893692" y="71728"/>
              </a:cubicBezTo>
              <a:cubicBezTo>
                <a:pt x="6680780" y="86667"/>
                <a:pt x="6641617" y="27047"/>
                <a:pt x="6411074" y="71728"/>
              </a:cubicBezTo>
              <a:cubicBezTo>
                <a:pt x="6180531" y="116409"/>
                <a:pt x="5917294" y="34763"/>
                <a:pt x="5702042" y="71728"/>
              </a:cubicBezTo>
              <a:cubicBezTo>
                <a:pt x="5486790" y="108693"/>
                <a:pt x="5198598" y="4527"/>
                <a:pt x="4879804" y="71728"/>
              </a:cubicBezTo>
              <a:cubicBezTo>
                <a:pt x="4561010" y="138929"/>
                <a:pt x="4482566" y="28371"/>
                <a:pt x="4283979" y="71728"/>
              </a:cubicBezTo>
              <a:cubicBezTo>
                <a:pt x="4085392" y="115085"/>
                <a:pt x="3986230" y="30597"/>
                <a:pt x="3801361" y="71728"/>
              </a:cubicBezTo>
              <a:cubicBezTo>
                <a:pt x="3616492" y="112859"/>
                <a:pt x="3189657" y="17147"/>
                <a:pt x="2979123" y="71728"/>
              </a:cubicBezTo>
              <a:cubicBezTo>
                <a:pt x="2768589" y="126309"/>
                <a:pt x="2611368" y="68583"/>
                <a:pt x="2270092" y="71728"/>
              </a:cubicBezTo>
              <a:cubicBezTo>
                <a:pt x="1928816" y="74873"/>
                <a:pt x="1725654" y="44564"/>
                <a:pt x="1561061" y="71728"/>
              </a:cubicBezTo>
              <a:cubicBezTo>
                <a:pt x="1396468" y="98892"/>
                <a:pt x="1354811" y="64714"/>
                <a:pt x="1191649" y="71728"/>
              </a:cubicBezTo>
              <a:cubicBezTo>
                <a:pt x="1028487" y="78742"/>
                <a:pt x="536866" y="58537"/>
                <a:pt x="0" y="71728"/>
              </a:cubicBezTo>
              <a:cubicBezTo>
                <a:pt x="-5156" y="43964"/>
                <a:pt x="7593" y="22860"/>
                <a:pt x="0" y="0"/>
              </a:cubicBezTo>
              <a:close/>
            </a:path>
          </a:pathLst>
        </a:custGeom>
        <a:ln>
          <a:noFill/>
          <a:extLst>
            <a:ext uri="{C807C97D-BFC1-408E-A445-0C87EB9F89A2}">
              <ask:lineSketchStyleProps xmlns:ask="http://schemas.microsoft.com/office/drawing/2018/sketchyshapes" sd="981765707">
                <ask:type>
                  <ask:lineSketchScribble/>
                </ask:type>
              </ask:lineSketchStyleProps>
            </a:ext>
          </a:extLst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89</Words>
  <Application>Microsoft Office PowerPoint</Application>
  <PresentationFormat>Widescreen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Grandview Display</vt:lpstr>
      <vt:lpstr>DashVTI</vt:lpstr>
      <vt:lpstr>Awarding of SAQA Professional Body Recognition and Re-recognition Certificates</vt:lpstr>
      <vt:lpstr>Handing over of Certificates</vt:lpstr>
      <vt:lpstr>Re-recognition of fifteen (15) professional bodies and the re-registration of their designations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of one (1) new professional body and the registration of its professional designations 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Jusdas Masha</dc:creator>
  <cp:lastModifiedBy>Keorapetse Madue</cp:lastModifiedBy>
  <cp:revision>2</cp:revision>
  <dcterms:created xsi:type="dcterms:W3CDTF">2023-03-13T10:21:02Z</dcterms:created>
  <dcterms:modified xsi:type="dcterms:W3CDTF">2023-11-28T22:23:18Z</dcterms:modified>
</cp:coreProperties>
</file>